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B18A"/>
    <a:srgbClr val="CED7D8"/>
    <a:srgbClr val="F8D3C2"/>
    <a:srgbClr val="BE8970"/>
    <a:srgbClr val="F99B2A"/>
    <a:srgbClr val="D4C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is Genar" userId="03fa76b0-30d8-4388-a602-a1e23cd5d82f" providerId="ADAL" clId="{C37FAC38-BB48-4D3F-BE76-25A79FB33BD2}"/>
    <pc:docChg chg="addSld delSld modSld">
      <pc:chgData name="Isis Genar" userId="03fa76b0-30d8-4388-a602-a1e23cd5d82f" providerId="ADAL" clId="{C37FAC38-BB48-4D3F-BE76-25A79FB33BD2}" dt="2023-08-06T13:21:01.546" v="21" actId="20577"/>
      <pc:docMkLst>
        <pc:docMk/>
      </pc:docMkLst>
      <pc:sldChg chg="modSp mod">
        <pc:chgData name="Isis Genar" userId="03fa76b0-30d8-4388-a602-a1e23cd5d82f" providerId="ADAL" clId="{C37FAC38-BB48-4D3F-BE76-25A79FB33BD2}" dt="2023-08-06T13:21:01.546" v="21" actId="20577"/>
        <pc:sldMkLst>
          <pc:docMk/>
          <pc:sldMk cId="299150738" sldId="256"/>
        </pc:sldMkLst>
        <pc:spChg chg="mod">
          <ac:chgData name="Isis Genar" userId="03fa76b0-30d8-4388-a602-a1e23cd5d82f" providerId="ADAL" clId="{C37FAC38-BB48-4D3F-BE76-25A79FB33BD2}" dt="2023-08-06T13:20:59.102" v="19" actId="20577"/>
          <ac:spMkLst>
            <pc:docMk/>
            <pc:sldMk cId="299150738" sldId="256"/>
            <ac:spMk id="10" creationId="{D1F9C539-5A8B-F567-458A-DD5394691712}"/>
          </ac:spMkLst>
        </pc:spChg>
        <pc:spChg chg="mod">
          <ac:chgData name="Isis Genar" userId="03fa76b0-30d8-4388-a602-a1e23cd5d82f" providerId="ADAL" clId="{C37FAC38-BB48-4D3F-BE76-25A79FB33BD2}" dt="2023-08-06T13:21:00.328" v="20" actId="20577"/>
          <ac:spMkLst>
            <pc:docMk/>
            <pc:sldMk cId="299150738" sldId="256"/>
            <ac:spMk id="16" creationId="{BCEB9202-B1F8-E74A-3578-793443AA67C7}"/>
          </ac:spMkLst>
        </pc:spChg>
        <pc:spChg chg="mod">
          <ac:chgData name="Isis Genar" userId="03fa76b0-30d8-4388-a602-a1e23cd5d82f" providerId="ADAL" clId="{C37FAC38-BB48-4D3F-BE76-25A79FB33BD2}" dt="2023-08-06T13:21:01.546" v="21" actId="20577"/>
          <ac:spMkLst>
            <pc:docMk/>
            <pc:sldMk cId="299150738" sldId="256"/>
            <ac:spMk id="21" creationId="{DFE8A2F8-E019-F1C0-6667-F40604B3447F}"/>
          </ac:spMkLst>
        </pc:spChg>
      </pc:sldChg>
      <pc:sldChg chg="del">
        <pc:chgData name="Isis Genar" userId="03fa76b0-30d8-4388-a602-a1e23cd5d82f" providerId="ADAL" clId="{C37FAC38-BB48-4D3F-BE76-25A79FB33BD2}" dt="2023-08-06T13:20:56.704" v="18" actId="47"/>
        <pc:sldMkLst>
          <pc:docMk/>
          <pc:sldMk cId="2690873037" sldId="257"/>
        </pc:sldMkLst>
      </pc:sldChg>
      <pc:sldChg chg="del">
        <pc:chgData name="Isis Genar" userId="03fa76b0-30d8-4388-a602-a1e23cd5d82f" providerId="ADAL" clId="{C37FAC38-BB48-4D3F-BE76-25A79FB33BD2}" dt="2023-08-06T13:20:56.217" v="17" actId="47"/>
        <pc:sldMkLst>
          <pc:docMk/>
          <pc:sldMk cId="2826624718" sldId="258"/>
        </pc:sldMkLst>
      </pc:sldChg>
      <pc:sldChg chg="del">
        <pc:chgData name="Isis Genar" userId="03fa76b0-30d8-4388-a602-a1e23cd5d82f" providerId="ADAL" clId="{C37FAC38-BB48-4D3F-BE76-25A79FB33BD2}" dt="2023-08-06T13:20:55.731" v="16" actId="47"/>
        <pc:sldMkLst>
          <pc:docMk/>
          <pc:sldMk cId="1377832092" sldId="259"/>
        </pc:sldMkLst>
      </pc:sldChg>
      <pc:sldChg chg="del">
        <pc:chgData name="Isis Genar" userId="03fa76b0-30d8-4388-a602-a1e23cd5d82f" providerId="ADAL" clId="{C37FAC38-BB48-4D3F-BE76-25A79FB33BD2}" dt="2023-08-06T13:20:55.331" v="15" actId="47"/>
        <pc:sldMkLst>
          <pc:docMk/>
          <pc:sldMk cId="3980500805" sldId="260"/>
        </pc:sldMkLst>
      </pc:sldChg>
      <pc:sldChg chg="del">
        <pc:chgData name="Isis Genar" userId="03fa76b0-30d8-4388-a602-a1e23cd5d82f" providerId="ADAL" clId="{C37FAC38-BB48-4D3F-BE76-25A79FB33BD2}" dt="2023-08-06T13:20:54.983" v="14" actId="47"/>
        <pc:sldMkLst>
          <pc:docMk/>
          <pc:sldMk cId="183148210" sldId="261"/>
        </pc:sldMkLst>
      </pc:sldChg>
      <pc:sldChg chg="del">
        <pc:chgData name="Isis Genar" userId="03fa76b0-30d8-4388-a602-a1e23cd5d82f" providerId="ADAL" clId="{C37FAC38-BB48-4D3F-BE76-25A79FB33BD2}" dt="2023-08-06T13:20:54.645" v="13" actId="47"/>
        <pc:sldMkLst>
          <pc:docMk/>
          <pc:sldMk cId="2670876965" sldId="262"/>
        </pc:sldMkLst>
      </pc:sldChg>
      <pc:sldChg chg="modSp add del mod">
        <pc:chgData name="Isis Genar" userId="03fa76b0-30d8-4388-a602-a1e23cd5d82f" providerId="ADAL" clId="{C37FAC38-BB48-4D3F-BE76-25A79FB33BD2}" dt="2023-08-06T13:20:54.367" v="12" actId="47"/>
        <pc:sldMkLst>
          <pc:docMk/>
          <pc:sldMk cId="1495501104" sldId="263"/>
        </pc:sldMkLst>
        <pc:spChg chg="mod">
          <ac:chgData name="Isis Genar" userId="03fa76b0-30d8-4388-a602-a1e23cd5d82f" providerId="ADAL" clId="{C37FAC38-BB48-4D3F-BE76-25A79FB33BD2}" dt="2022-09-09T15:46:05.126" v="11" actId="20577"/>
          <ac:spMkLst>
            <pc:docMk/>
            <pc:sldMk cId="1495501104" sldId="263"/>
            <ac:spMk id="10" creationId="{D1F9C539-5A8B-F567-458A-DD5394691712}"/>
          </ac:spMkLst>
        </pc:spChg>
        <pc:spChg chg="mod">
          <ac:chgData name="Isis Genar" userId="03fa76b0-30d8-4388-a602-a1e23cd5d82f" providerId="ADAL" clId="{C37FAC38-BB48-4D3F-BE76-25A79FB33BD2}" dt="2022-09-09T15:45:59.365" v="1" actId="20577"/>
          <ac:spMkLst>
            <pc:docMk/>
            <pc:sldMk cId="1495501104" sldId="263"/>
            <ac:spMk id="16" creationId="{BCEB9202-B1F8-E74A-3578-793443AA67C7}"/>
          </ac:spMkLst>
        </pc:spChg>
        <pc:spChg chg="mod">
          <ac:chgData name="Isis Genar" userId="03fa76b0-30d8-4388-a602-a1e23cd5d82f" providerId="ADAL" clId="{C37FAC38-BB48-4D3F-BE76-25A79FB33BD2}" dt="2022-09-09T15:46:01.837" v="7" actId="20577"/>
          <ac:spMkLst>
            <pc:docMk/>
            <pc:sldMk cId="1495501104" sldId="263"/>
            <ac:spMk id="21" creationId="{DFE8A2F8-E019-F1C0-6667-F40604B344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678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2561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5884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900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452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4061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2306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7390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479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789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0704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354C1-96CF-443A-B5F2-F091271F916F}" type="datetimeFigureOut">
              <a:rPr lang="nl-BE" smtClean="0"/>
              <a:t>6/08/2023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3FA5F-58EA-48C2-B8D3-2A1A4D8516C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847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 10">
            <a:extLst>
              <a:ext uri="{FF2B5EF4-FFF2-40B4-BE49-F238E27FC236}">
                <a16:creationId xmlns:a16="http://schemas.microsoft.com/office/drawing/2014/main" id="{703035FC-26C4-BB23-C42B-9937996E08F4}"/>
              </a:ext>
            </a:extLst>
          </p:cNvPr>
          <p:cNvGrpSpPr/>
          <p:nvPr/>
        </p:nvGrpSpPr>
        <p:grpSpPr>
          <a:xfrm>
            <a:off x="635000" y="460629"/>
            <a:ext cx="5588000" cy="2451100"/>
            <a:chOff x="635000" y="460629"/>
            <a:chExt cx="5588000" cy="2451100"/>
          </a:xfrm>
        </p:grpSpPr>
        <p:sp>
          <p:nvSpPr>
            <p:cNvPr id="4" name="Rechthoek 3">
              <a:extLst>
                <a:ext uri="{FF2B5EF4-FFF2-40B4-BE49-F238E27FC236}">
                  <a16:creationId xmlns:a16="http://schemas.microsoft.com/office/drawing/2014/main" id="{831B179A-2225-C627-E3D6-7F9A8D9B168B}"/>
                </a:ext>
              </a:extLst>
            </p:cNvPr>
            <p:cNvSpPr/>
            <p:nvPr/>
          </p:nvSpPr>
          <p:spPr>
            <a:xfrm>
              <a:off x="635000" y="460629"/>
              <a:ext cx="5588000" cy="2451100"/>
            </a:xfrm>
            <a:prstGeom prst="rect">
              <a:avLst/>
            </a:prstGeom>
            <a:noFill/>
            <a:ln w="76200">
              <a:solidFill>
                <a:srgbClr val="DDB1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5" name="Afbeelding 4">
              <a:extLst>
                <a:ext uri="{FF2B5EF4-FFF2-40B4-BE49-F238E27FC236}">
                  <a16:creationId xmlns:a16="http://schemas.microsoft.com/office/drawing/2014/main" id="{76BB933A-0C25-A17C-2572-D3D8B7C833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6" t="44199" r="8111" b="37444"/>
            <a:stretch/>
          </p:blipFill>
          <p:spPr>
            <a:xfrm rot="20577951">
              <a:off x="696192" y="780701"/>
              <a:ext cx="1861603" cy="410428"/>
            </a:xfrm>
            <a:prstGeom prst="rect">
              <a:avLst/>
            </a:prstGeom>
          </p:spPr>
        </p:pic>
        <p:pic>
          <p:nvPicPr>
            <p:cNvPr id="9" name="Afbeelding 8">
              <a:extLst>
                <a:ext uri="{FF2B5EF4-FFF2-40B4-BE49-F238E27FC236}">
                  <a16:creationId xmlns:a16="http://schemas.microsoft.com/office/drawing/2014/main" id="{018FE3C6-3015-7DF2-5E69-C97B97DD8D3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7" t="80719" r="81114" b="4278"/>
            <a:stretch/>
          </p:blipFill>
          <p:spPr>
            <a:xfrm>
              <a:off x="5443728" y="2349379"/>
              <a:ext cx="640426" cy="461766"/>
            </a:xfrm>
            <a:prstGeom prst="rect">
              <a:avLst/>
            </a:prstGeom>
          </p:spPr>
        </p:pic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D1F9C539-5A8B-F567-458A-DD5394691712}"/>
                </a:ext>
              </a:extLst>
            </p:cNvPr>
            <p:cNvSpPr txBox="1"/>
            <p:nvPr/>
          </p:nvSpPr>
          <p:spPr>
            <a:xfrm>
              <a:off x="929640" y="1291754"/>
              <a:ext cx="49987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nl-BE" sz="7200" dirty="0">
                <a:latin typeface="SchoolKX_New" panose="02000000000000000000" pitchFamily="2" charset="0"/>
              </a:endParaRPr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13407058-6288-FFD3-A0C2-5D0DE5E85CE8}"/>
              </a:ext>
            </a:extLst>
          </p:cNvPr>
          <p:cNvGrpSpPr/>
          <p:nvPr/>
        </p:nvGrpSpPr>
        <p:grpSpPr>
          <a:xfrm>
            <a:off x="635000" y="3727450"/>
            <a:ext cx="5588000" cy="2451100"/>
            <a:chOff x="635000" y="460629"/>
            <a:chExt cx="5588000" cy="2451100"/>
          </a:xfrm>
        </p:grpSpPr>
        <p:sp>
          <p:nvSpPr>
            <p:cNvPr id="13" name="Rechthoek 12">
              <a:extLst>
                <a:ext uri="{FF2B5EF4-FFF2-40B4-BE49-F238E27FC236}">
                  <a16:creationId xmlns:a16="http://schemas.microsoft.com/office/drawing/2014/main" id="{09ED185A-3C85-E9B6-4BDF-04C826580DE1}"/>
                </a:ext>
              </a:extLst>
            </p:cNvPr>
            <p:cNvSpPr/>
            <p:nvPr/>
          </p:nvSpPr>
          <p:spPr>
            <a:xfrm>
              <a:off x="635000" y="460629"/>
              <a:ext cx="5588000" cy="2451100"/>
            </a:xfrm>
            <a:prstGeom prst="rect">
              <a:avLst/>
            </a:prstGeom>
            <a:noFill/>
            <a:ln w="76200">
              <a:solidFill>
                <a:srgbClr val="DDB1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CCEAA523-9663-1D58-A211-68536BA084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6" t="44199" r="8111" b="37444"/>
            <a:stretch/>
          </p:blipFill>
          <p:spPr>
            <a:xfrm rot="20577951">
              <a:off x="696192" y="780701"/>
              <a:ext cx="1861603" cy="410428"/>
            </a:xfrm>
            <a:prstGeom prst="rect">
              <a:avLst/>
            </a:prstGeom>
          </p:spPr>
        </p:pic>
        <p:pic>
          <p:nvPicPr>
            <p:cNvPr id="15" name="Afbeelding 14">
              <a:extLst>
                <a:ext uri="{FF2B5EF4-FFF2-40B4-BE49-F238E27FC236}">
                  <a16:creationId xmlns:a16="http://schemas.microsoft.com/office/drawing/2014/main" id="{8A4799C8-39CE-C09D-828C-C8E4BA9D14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7" t="80719" r="81114" b="4278"/>
            <a:stretch/>
          </p:blipFill>
          <p:spPr>
            <a:xfrm>
              <a:off x="5443728" y="2349379"/>
              <a:ext cx="640426" cy="461766"/>
            </a:xfrm>
            <a:prstGeom prst="rect">
              <a:avLst/>
            </a:prstGeom>
          </p:spPr>
        </p:pic>
        <p:sp>
          <p:nvSpPr>
            <p:cNvPr id="16" name="Tekstvak 15">
              <a:extLst>
                <a:ext uri="{FF2B5EF4-FFF2-40B4-BE49-F238E27FC236}">
                  <a16:creationId xmlns:a16="http://schemas.microsoft.com/office/drawing/2014/main" id="{BCEB9202-B1F8-E74A-3578-793443AA67C7}"/>
                </a:ext>
              </a:extLst>
            </p:cNvPr>
            <p:cNvSpPr txBox="1"/>
            <p:nvPr/>
          </p:nvSpPr>
          <p:spPr>
            <a:xfrm>
              <a:off x="929640" y="1291754"/>
              <a:ext cx="49987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nl-BE" sz="7200" dirty="0">
                <a:latin typeface="SchoolKX_New" panose="02000000000000000000" pitchFamily="2" charset="0"/>
              </a:endParaRPr>
            </a:p>
          </p:txBody>
        </p:sp>
      </p:grpSp>
      <p:grpSp>
        <p:nvGrpSpPr>
          <p:cNvPr id="17" name="Groep 16">
            <a:extLst>
              <a:ext uri="{FF2B5EF4-FFF2-40B4-BE49-F238E27FC236}">
                <a16:creationId xmlns:a16="http://schemas.microsoft.com/office/drawing/2014/main" id="{EF0ADE2B-F10D-1324-17DA-C8FEC29F284C}"/>
              </a:ext>
            </a:extLst>
          </p:cNvPr>
          <p:cNvGrpSpPr/>
          <p:nvPr/>
        </p:nvGrpSpPr>
        <p:grpSpPr>
          <a:xfrm>
            <a:off x="635000" y="6992081"/>
            <a:ext cx="5588000" cy="2451100"/>
            <a:chOff x="635000" y="460629"/>
            <a:chExt cx="5588000" cy="2451100"/>
          </a:xfrm>
        </p:grpSpPr>
        <p:sp>
          <p:nvSpPr>
            <p:cNvPr id="18" name="Rechthoek 17">
              <a:extLst>
                <a:ext uri="{FF2B5EF4-FFF2-40B4-BE49-F238E27FC236}">
                  <a16:creationId xmlns:a16="http://schemas.microsoft.com/office/drawing/2014/main" id="{A63DE7A1-F0C1-FAC4-0DC1-E56F856AF037}"/>
                </a:ext>
              </a:extLst>
            </p:cNvPr>
            <p:cNvSpPr/>
            <p:nvPr/>
          </p:nvSpPr>
          <p:spPr>
            <a:xfrm>
              <a:off x="635000" y="460629"/>
              <a:ext cx="5588000" cy="2451100"/>
            </a:xfrm>
            <a:prstGeom prst="rect">
              <a:avLst/>
            </a:prstGeom>
            <a:noFill/>
            <a:ln w="76200">
              <a:solidFill>
                <a:srgbClr val="DDB18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pic>
          <p:nvPicPr>
            <p:cNvPr id="19" name="Afbeelding 18">
              <a:extLst>
                <a:ext uri="{FF2B5EF4-FFF2-40B4-BE49-F238E27FC236}">
                  <a16:creationId xmlns:a16="http://schemas.microsoft.com/office/drawing/2014/main" id="{7A0EBADF-D4C0-74B1-E89D-E3F9BB8A0C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6" t="44199" r="8111" b="37444"/>
            <a:stretch/>
          </p:blipFill>
          <p:spPr>
            <a:xfrm rot="20577951">
              <a:off x="696192" y="780701"/>
              <a:ext cx="1861603" cy="410428"/>
            </a:xfrm>
            <a:prstGeom prst="rect">
              <a:avLst/>
            </a:prstGeom>
          </p:spPr>
        </p:pic>
        <p:pic>
          <p:nvPicPr>
            <p:cNvPr id="20" name="Afbeelding 19">
              <a:extLst>
                <a:ext uri="{FF2B5EF4-FFF2-40B4-BE49-F238E27FC236}">
                  <a16:creationId xmlns:a16="http://schemas.microsoft.com/office/drawing/2014/main" id="{EF0F5736-6964-E0E9-AD9E-E5459AAD43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7" t="80719" r="81114" b="4278"/>
            <a:stretch/>
          </p:blipFill>
          <p:spPr>
            <a:xfrm>
              <a:off x="5443728" y="2349379"/>
              <a:ext cx="640426" cy="461766"/>
            </a:xfrm>
            <a:prstGeom prst="rect">
              <a:avLst/>
            </a:prstGeom>
          </p:spPr>
        </p:pic>
        <p:sp>
          <p:nvSpPr>
            <p:cNvPr id="21" name="Tekstvak 20">
              <a:extLst>
                <a:ext uri="{FF2B5EF4-FFF2-40B4-BE49-F238E27FC236}">
                  <a16:creationId xmlns:a16="http://schemas.microsoft.com/office/drawing/2014/main" id="{DFE8A2F8-E019-F1C0-6667-F40604B3447F}"/>
                </a:ext>
              </a:extLst>
            </p:cNvPr>
            <p:cNvSpPr txBox="1"/>
            <p:nvPr/>
          </p:nvSpPr>
          <p:spPr>
            <a:xfrm>
              <a:off x="929640" y="1291754"/>
              <a:ext cx="49987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nl-BE" sz="7200" dirty="0">
                <a:latin typeface="SchoolKX_New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15073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4313</TotalTime>
  <Words>0</Words>
  <Application>Microsoft Office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SchoolKX_New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Isis Genar</dc:creator>
  <cp:lastModifiedBy>Isis Genar</cp:lastModifiedBy>
  <cp:revision>1</cp:revision>
  <dcterms:created xsi:type="dcterms:W3CDTF">2022-08-27T15:52:16Z</dcterms:created>
  <dcterms:modified xsi:type="dcterms:W3CDTF">2023-08-06T13:21:03Z</dcterms:modified>
</cp:coreProperties>
</file>