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906000" cy="6858000" type="A4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D0C0"/>
    <a:srgbClr val="D6EBE6"/>
    <a:srgbClr val="EED1C1"/>
    <a:srgbClr val="FECA78"/>
    <a:srgbClr val="D7EAE6"/>
    <a:srgbClr val="FBCA7B"/>
    <a:srgbClr val="FDFBF5"/>
    <a:srgbClr val="B9D0BE"/>
    <a:srgbClr val="B7D1BD"/>
    <a:srgbClr val="F2C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4ADE1A-C066-4CED-A1C3-3AF283B6758B}" v="5" dt="2022-09-09T15:44:50.7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7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is Genar" userId="03fa76b0-30d8-4388-a602-a1e23cd5d82f" providerId="ADAL" clId="{0C4ADE1A-C066-4CED-A1C3-3AF283B6758B}"/>
    <pc:docChg chg="undo custSel addSld delSld modSld">
      <pc:chgData name="Isis Genar" userId="03fa76b0-30d8-4388-a602-a1e23cd5d82f" providerId="ADAL" clId="{0C4ADE1A-C066-4CED-A1C3-3AF283B6758B}" dt="2023-08-06T14:15:07.624" v="195"/>
      <pc:docMkLst>
        <pc:docMk/>
      </pc:docMkLst>
      <pc:sldChg chg="modSp del mod">
        <pc:chgData name="Isis Genar" userId="03fa76b0-30d8-4388-a602-a1e23cd5d82f" providerId="ADAL" clId="{0C4ADE1A-C066-4CED-A1C3-3AF283B6758B}" dt="2023-08-06T14:14:42.436" v="169" actId="47"/>
        <pc:sldMkLst>
          <pc:docMk/>
          <pc:sldMk cId="2507625288" sldId="256"/>
        </pc:sldMkLst>
        <pc:spChg chg="mod">
          <ac:chgData name="Isis Genar" userId="03fa76b0-30d8-4388-a602-a1e23cd5d82f" providerId="ADAL" clId="{0C4ADE1A-C066-4CED-A1C3-3AF283B6758B}" dt="2023-07-31T20:15:49.508" v="40" actId="20577"/>
          <ac:spMkLst>
            <pc:docMk/>
            <pc:sldMk cId="2507625288" sldId="256"/>
            <ac:spMk id="32" creationId="{12710EEC-A75A-48C7-BAB0-F06BC8C1F9F8}"/>
          </ac:spMkLst>
        </pc:spChg>
        <pc:spChg chg="mod">
          <ac:chgData name="Isis Genar" userId="03fa76b0-30d8-4388-a602-a1e23cd5d82f" providerId="ADAL" clId="{0C4ADE1A-C066-4CED-A1C3-3AF283B6758B}" dt="2023-07-31T20:15:52.653" v="45" actId="20577"/>
          <ac:spMkLst>
            <pc:docMk/>
            <pc:sldMk cId="2507625288" sldId="256"/>
            <ac:spMk id="33" creationId="{73E5B179-049E-439D-B677-1A9BE28368BF}"/>
          </ac:spMkLst>
        </pc:spChg>
        <pc:spChg chg="mod">
          <ac:chgData name="Isis Genar" userId="03fa76b0-30d8-4388-a602-a1e23cd5d82f" providerId="ADAL" clId="{0C4ADE1A-C066-4CED-A1C3-3AF283B6758B}" dt="2023-07-31T20:16:03.013" v="53" actId="1076"/>
          <ac:spMkLst>
            <pc:docMk/>
            <pc:sldMk cId="2507625288" sldId="256"/>
            <ac:spMk id="34" creationId="{22A0992F-5F44-48BD-B91F-A3021346488C}"/>
          </ac:spMkLst>
        </pc:spChg>
        <pc:spChg chg="mod">
          <ac:chgData name="Isis Genar" userId="03fa76b0-30d8-4388-a602-a1e23cd5d82f" providerId="ADAL" clId="{0C4ADE1A-C066-4CED-A1C3-3AF283B6758B}" dt="2023-07-31T20:16:08.287" v="60" actId="20577"/>
          <ac:spMkLst>
            <pc:docMk/>
            <pc:sldMk cId="2507625288" sldId="256"/>
            <ac:spMk id="35" creationId="{6929BB50-C2AC-46FE-B715-177D134A4515}"/>
          </ac:spMkLst>
        </pc:spChg>
        <pc:spChg chg="mod">
          <ac:chgData name="Isis Genar" userId="03fa76b0-30d8-4388-a602-a1e23cd5d82f" providerId="ADAL" clId="{0C4ADE1A-C066-4CED-A1C3-3AF283B6758B}" dt="2023-07-31T20:16:10.733" v="64" actId="20577"/>
          <ac:spMkLst>
            <pc:docMk/>
            <pc:sldMk cId="2507625288" sldId="256"/>
            <ac:spMk id="36" creationId="{B67B93DC-2B27-45D0-9E63-CA8D84322BB9}"/>
          </ac:spMkLst>
        </pc:spChg>
        <pc:spChg chg="mod">
          <ac:chgData name="Isis Genar" userId="03fa76b0-30d8-4388-a602-a1e23cd5d82f" providerId="ADAL" clId="{0C4ADE1A-C066-4CED-A1C3-3AF283B6758B}" dt="2023-07-31T20:16:12.774" v="67" actId="20577"/>
          <ac:spMkLst>
            <pc:docMk/>
            <pc:sldMk cId="2507625288" sldId="256"/>
            <ac:spMk id="37" creationId="{F50DD9CE-B5B3-4AA8-AF78-E32E6AA56F20}"/>
          </ac:spMkLst>
        </pc:spChg>
      </pc:sldChg>
      <pc:sldChg chg="modSp del mod">
        <pc:chgData name="Isis Genar" userId="03fa76b0-30d8-4388-a602-a1e23cd5d82f" providerId="ADAL" clId="{0C4ADE1A-C066-4CED-A1C3-3AF283B6758B}" dt="2023-08-06T14:14:42.862" v="170" actId="47"/>
        <pc:sldMkLst>
          <pc:docMk/>
          <pc:sldMk cId="748711158" sldId="257"/>
        </pc:sldMkLst>
        <pc:spChg chg="mod">
          <ac:chgData name="Isis Genar" userId="03fa76b0-30d8-4388-a602-a1e23cd5d82f" providerId="ADAL" clId="{0C4ADE1A-C066-4CED-A1C3-3AF283B6758B}" dt="2023-07-31T20:17:01.191" v="95" actId="20577"/>
          <ac:spMkLst>
            <pc:docMk/>
            <pc:sldMk cId="748711158" sldId="257"/>
            <ac:spMk id="14" creationId="{052C1943-589D-46B0-AFB7-A20653817BBC}"/>
          </ac:spMkLst>
        </pc:spChg>
        <pc:spChg chg="mod">
          <ac:chgData name="Isis Genar" userId="03fa76b0-30d8-4388-a602-a1e23cd5d82f" providerId="ADAL" clId="{0C4ADE1A-C066-4CED-A1C3-3AF283B6758B}" dt="2023-07-31T20:16:27.246" v="80" actId="20577"/>
          <ac:spMkLst>
            <pc:docMk/>
            <pc:sldMk cId="748711158" sldId="257"/>
            <ac:spMk id="15" creationId="{C9B1CF92-BE73-4130-807E-D9383E6B17FF}"/>
          </ac:spMkLst>
        </pc:spChg>
        <pc:spChg chg="mod">
          <ac:chgData name="Isis Genar" userId="03fa76b0-30d8-4388-a602-a1e23cd5d82f" providerId="ADAL" clId="{0C4ADE1A-C066-4CED-A1C3-3AF283B6758B}" dt="2023-07-31T20:16:37.305" v="86" actId="20577"/>
          <ac:spMkLst>
            <pc:docMk/>
            <pc:sldMk cId="748711158" sldId="257"/>
            <ac:spMk id="16" creationId="{93EC6E19-6D6A-4AF4-A29D-DE4C2D98AC8E}"/>
          </ac:spMkLst>
        </pc:spChg>
        <pc:spChg chg="mod">
          <ac:chgData name="Isis Genar" userId="03fa76b0-30d8-4388-a602-a1e23cd5d82f" providerId="ADAL" clId="{0C4ADE1A-C066-4CED-A1C3-3AF283B6758B}" dt="2023-07-31T20:16:40.856" v="91" actId="20577"/>
          <ac:spMkLst>
            <pc:docMk/>
            <pc:sldMk cId="748711158" sldId="257"/>
            <ac:spMk id="22" creationId="{74E43B9A-109C-48A1-913D-B32E120785D8}"/>
          </ac:spMkLst>
        </pc:spChg>
        <pc:spChg chg="mod">
          <ac:chgData name="Isis Genar" userId="03fa76b0-30d8-4388-a602-a1e23cd5d82f" providerId="ADAL" clId="{0C4ADE1A-C066-4CED-A1C3-3AF283B6758B}" dt="2023-07-31T20:17:03.835" v="101" actId="20577"/>
          <ac:spMkLst>
            <pc:docMk/>
            <pc:sldMk cId="748711158" sldId="257"/>
            <ac:spMk id="23" creationId="{469C7775-8CE3-4629-802F-1062AF18270B}"/>
          </ac:spMkLst>
        </pc:spChg>
        <pc:spChg chg="mod">
          <ac:chgData name="Isis Genar" userId="03fa76b0-30d8-4388-a602-a1e23cd5d82f" providerId="ADAL" clId="{0C4ADE1A-C066-4CED-A1C3-3AF283B6758B}" dt="2023-07-31T20:17:07.344" v="106" actId="20577"/>
          <ac:spMkLst>
            <pc:docMk/>
            <pc:sldMk cId="748711158" sldId="257"/>
            <ac:spMk id="24" creationId="{DF418626-93D4-4FA1-BFD6-ACE78289FCAD}"/>
          </ac:spMkLst>
        </pc:spChg>
      </pc:sldChg>
      <pc:sldChg chg="delSp modSp add del mod">
        <pc:chgData name="Isis Genar" userId="03fa76b0-30d8-4388-a602-a1e23cd5d82f" providerId="ADAL" clId="{0C4ADE1A-C066-4CED-A1C3-3AF283B6758B}" dt="2023-08-06T14:15:07.624" v="195"/>
        <pc:sldMkLst>
          <pc:docMk/>
          <pc:sldMk cId="3944227554" sldId="258"/>
        </pc:sldMkLst>
        <pc:spChg chg="del mod">
          <ac:chgData name="Isis Genar" userId="03fa76b0-30d8-4388-a602-a1e23cd5d82f" providerId="ADAL" clId="{0C4ADE1A-C066-4CED-A1C3-3AF283B6758B}" dt="2023-08-06T14:14:59.016" v="180"/>
          <ac:spMkLst>
            <pc:docMk/>
            <pc:sldMk cId="3944227554" sldId="258"/>
            <ac:spMk id="32" creationId="{12710EEC-A75A-48C7-BAB0-F06BC8C1F9F8}"/>
          </ac:spMkLst>
        </pc:spChg>
        <pc:spChg chg="del mod">
          <ac:chgData name="Isis Genar" userId="03fa76b0-30d8-4388-a602-a1e23cd5d82f" providerId="ADAL" clId="{0C4ADE1A-C066-4CED-A1C3-3AF283B6758B}" dt="2023-08-06T14:15:07.622" v="189"/>
          <ac:spMkLst>
            <pc:docMk/>
            <pc:sldMk cId="3944227554" sldId="258"/>
            <ac:spMk id="33" creationId="{73E5B179-049E-439D-B677-1A9BE28368BF}"/>
          </ac:spMkLst>
        </pc:spChg>
        <pc:spChg chg="del mod">
          <ac:chgData name="Isis Genar" userId="03fa76b0-30d8-4388-a602-a1e23cd5d82f" providerId="ADAL" clId="{0C4ADE1A-C066-4CED-A1C3-3AF283B6758B}" dt="2023-08-06T14:15:07.623" v="191"/>
          <ac:spMkLst>
            <pc:docMk/>
            <pc:sldMk cId="3944227554" sldId="258"/>
            <ac:spMk id="34" creationId="{22A0992F-5F44-48BD-B91F-A3021346488C}"/>
          </ac:spMkLst>
        </pc:spChg>
        <pc:spChg chg="del mod">
          <ac:chgData name="Isis Genar" userId="03fa76b0-30d8-4388-a602-a1e23cd5d82f" providerId="ADAL" clId="{0C4ADE1A-C066-4CED-A1C3-3AF283B6758B}" dt="2023-08-06T14:14:59.016" v="182"/>
          <ac:spMkLst>
            <pc:docMk/>
            <pc:sldMk cId="3944227554" sldId="258"/>
            <ac:spMk id="35" creationId="{6929BB50-C2AC-46FE-B715-177D134A4515}"/>
          </ac:spMkLst>
        </pc:spChg>
        <pc:spChg chg="del mod">
          <ac:chgData name="Isis Genar" userId="03fa76b0-30d8-4388-a602-a1e23cd5d82f" providerId="ADAL" clId="{0C4ADE1A-C066-4CED-A1C3-3AF283B6758B}" dt="2023-08-06T14:15:07.624" v="195"/>
          <ac:spMkLst>
            <pc:docMk/>
            <pc:sldMk cId="3944227554" sldId="258"/>
            <ac:spMk id="36" creationId="{B67B93DC-2B27-45D0-9E63-CA8D84322BB9}"/>
          </ac:spMkLst>
        </pc:spChg>
        <pc:spChg chg="del mod">
          <ac:chgData name="Isis Genar" userId="03fa76b0-30d8-4388-a602-a1e23cd5d82f" providerId="ADAL" clId="{0C4ADE1A-C066-4CED-A1C3-3AF283B6758B}" dt="2023-08-06T14:15:07.623" v="193"/>
          <ac:spMkLst>
            <pc:docMk/>
            <pc:sldMk cId="3944227554" sldId="258"/>
            <ac:spMk id="37" creationId="{F50DD9CE-B5B3-4AA8-AF78-E32E6AA56F20}"/>
          </ac:spMkLst>
        </pc:spChg>
      </pc:sldChg>
      <pc:sldChg chg="addSp delSp modSp add del mod">
        <pc:chgData name="Isis Genar" userId="03fa76b0-30d8-4388-a602-a1e23cd5d82f" providerId="ADAL" clId="{0C4ADE1A-C066-4CED-A1C3-3AF283B6758B}" dt="2023-08-06T14:14:54.846" v="176"/>
        <pc:sldMkLst>
          <pc:docMk/>
          <pc:sldMk cId="3993778296" sldId="259"/>
        </pc:sldMkLst>
        <pc:spChg chg="del mod">
          <ac:chgData name="Isis Genar" userId="03fa76b0-30d8-4388-a602-a1e23cd5d82f" providerId="ADAL" clId="{0C4ADE1A-C066-4CED-A1C3-3AF283B6758B}" dt="2023-08-06T14:14:54.846" v="176"/>
          <ac:spMkLst>
            <pc:docMk/>
            <pc:sldMk cId="3993778296" sldId="259"/>
            <ac:spMk id="15" creationId="{C9B1CF92-BE73-4130-807E-D9383E6B17FF}"/>
          </ac:spMkLst>
        </pc:spChg>
        <pc:spChg chg="del mod">
          <ac:chgData name="Isis Genar" userId="03fa76b0-30d8-4388-a602-a1e23cd5d82f" providerId="ADAL" clId="{0C4ADE1A-C066-4CED-A1C3-3AF283B6758B}" dt="2023-07-31T20:17:52.880" v="162"/>
          <ac:spMkLst>
            <pc:docMk/>
            <pc:sldMk cId="3993778296" sldId="259"/>
            <ac:spMk id="16" creationId="{93EC6E19-6D6A-4AF4-A29D-DE4C2D98AC8E}"/>
          </ac:spMkLst>
        </pc:spChg>
        <pc:spChg chg="add del mod">
          <ac:chgData name="Isis Genar" userId="03fa76b0-30d8-4388-a602-a1e23cd5d82f" providerId="ADAL" clId="{0C4ADE1A-C066-4CED-A1C3-3AF283B6758B}" dt="2023-07-31T20:17:52.880" v="164"/>
          <ac:spMkLst>
            <pc:docMk/>
            <pc:sldMk cId="3993778296" sldId="259"/>
            <ac:spMk id="22" creationId="{96475369-2611-717D-7E6F-A8CD52296AC6}"/>
          </ac:spMkLst>
        </pc:spChg>
        <pc:spChg chg="add del mod">
          <ac:chgData name="Isis Genar" userId="03fa76b0-30d8-4388-a602-a1e23cd5d82f" providerId="ADAL" clId="{0C4ADE1A-C066-4CED-A1C3-3AF283B6758B}" dt="2022-09-09T15:44:46.583" v="29" actId="478"/>
          <ac:spMkLst>
            <pc:docMk/>
            <pc:sldMk cId="3993778296" sldId="259"/>
            <ac:spMk id="24" creationId="{10922947-846E-89F9-C3CD-DD1F64B0AF9C}"/>
          </ac:spMkLst>
        </pc:spChg>
        <pc:spChg chg="add del mod">
          <ac:chgData name="Isis Genar" userId="03fa76b0-30d8-4388-a602-a1e23cd5d82f" providerId="ADAL" clId="{0C4ADE1A-C066-4CED-A1C3-3AF283B6758B}" dt="2023-07-31T20:17:52.880" v="166"/>
          <ac:spMkLst>
            <pc:docMk/>
            <pc:sldMk cId="3993778296" sldId="259"/>
            <ac:spMk id="25" creationId="{A89FB861-556E-93FA-A88D-B83D09F9A4AD}"/>
          </ac:spMkLst>
        </pc:spChg>
        <pc:picChg chg="add del mod">
          <ac:chgData name="Isis Genar" userId="03fa76b0-30d8-4388-a602-a1e23cd5d82f" providerId="ADAL" clId="{0C4ADE1A-C066-4CED-A1C3-3AF283B6758B}" dt="2022-09-09T15:44:41.253" v="27"/>
          <ac:picMkLst>
            <pc:docMk/>
            <pc:sldMk cId="3993778296" sldId="259"/>
            <ac:picMk id="23" creationId="{4C2A50A0-DF75-2C43-6F36-59B4FA8DDD7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55DF6-88D5-40C1-869B-A6AB3FB02F60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7345-978C-409B-B5BE-5DACBE5AE6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77184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55DF6-88D5-40C1-869B-A6AB3FB02F60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7345-978C-409B-B5BE-5DACBE5AE6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84514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55DF6-88D5-40C1-869B-A6AB3FB02F60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7345-978C-409B-B5BE-5DACBE5AE6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26995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55DF6-88D5-40C1-869B-A6AB3FB02F60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7345-978C-409B-B5BE-5DACBE5AE6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59130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55DF6-88D5-40C1-869B-A6AB3FB02F60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7345-978C-409B-B5BE-5DACBE5AE6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80943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55DF6-88D5-40C1-869B-A6AB3FB02F60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7345-978C-409B-B5BE-5DACBE5AE6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96157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55DF6-88D5-40C1-869B-A6AB3FB02F60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7345-978C-409B-B5BE-5DACBE5AE6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61851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55DF6-88D5-40C1-869B-A6AB3FB02F60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7345-978C-409B-B5BE-5DACBE5AE6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10076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55DF6-88D5-40C1-869B-A6AB3FB02F60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7345-978C-409B-B5BE-5DACBE5AE6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65546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55DF6-88D5-40C1-869B-A6AB3FB02F60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7345-978C-409B-B5BE-5DACBE5AE6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39763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55DF6-88D5-40C1-869B-A6AB3FB02F60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67345-978C-409B-B5BE-5DACBE5AE6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3035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55DF6-88D5-40C1-869B-A6AB3FB02F60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67345-978C-409B-B5BE-5DACBE5AE6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64625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Afbeelding 24" descr="Afbeelding met tekst, keramiek, stof, porselein&#10;&#10;Automatisch gegenereerde beschrijving">
            <a:extLst>
              <a:ext uri="{FF2B5EF4-FFF2-40B4-BE49-F238E27FC236}">
                <a16:creationId xmlns:a16="http://schemas.microsoft.com/office/drawing/2014/main" id="{5680E2AF-1063-40A6-9D8D-7D960A75E3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5" t="4269" r="70051" b="60222"/>
          <a:stretch/>
        </p:blipFill>
        <p:spPr>
          <a:xfrm>
            <a:off x="548640" y="619760"/>
            <a:ext cx="2299195" cy="2082800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A25C0298-74C4-4BCF-83A4-AB7088381F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46" t="3961" r="3629" b="66951"/>
          <a:stretch/>
        </p:blipFill>
        <p:spPr>
          <a:xfrm>
            <a:off x="582575" y="4202401"/>
            <a:ext cx="2231324" cy="1922570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5E97DA47-1D43-4283-8B0D-32BE9794AB0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8" t="41930" r="76000" b="33014"/>
          <a:stretch/>
        </p:blipFill>
        <p:spPr>
          <a:xfrm>
            <a:off x="3797299" y="4067441"/>
            <a:ext cx="2331486" cy="1937119"/>
          </a:xfrm>
          <a:prstGeom prst="rect">
            <a:avLst/>
          </a:prstGeom>
        </p:spPr>
      </p:pic>
      <p:sp>
        <p:nvSpPr>
          <p:cNvPr id="5" name="Ovaal 4">
            <a:extLst>
              <a:ext uri="{FF2B5EF4-FFF2-40B4-BE49-F238E27FC236}">
                <a16:creationId xmlns:a16="http://schemas.microsoft.com/office/drawing/2014/main" id="{4395C85F-9895-4775-A578-7859DB27F8DA}"/>
              </a:ext>
            </a:extLst>
          </p:cNvPr>
          <p:cNvSpPr/>
          <p:nvPr/>
        </p:nvSpPr>
        <p:spPr>
          <a:xfrm>
            <a:off x="125128" y="164163"/>
            <a:ext cx="3108960" cy="3060299"/>
          </a:xfrm>
          <a:prstGeom prst="ellipse">
            <a:avLst/>
          </a:prstGeom>
          <a:noFill/>
          <a:ln w="76200">
            <a:solidFill>
              <a:srgbClr val="FAD3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Ovaal 16">
            <a:extLst>
              <a:ext uri="{FF2B5EF4-FFF2-40B4-BE49-F238E27FC236}">
                <a16:creationId xmlns:a16="http://schemas.microsoft.com/office/drawing/2014/main" id="{575103F2-53CA-4D8B-87D5-60579C7AE347}"/>
              </a:ext>
            </a:extLst>
          </p:cNvPr>
          <p:cNvSpPr/>
          <p:nvPr/>
        </p:nvSpPr>
        <p:spPr>
          <a:xfrm>
            <a:off x="125128" y="3633538"/>
            <a:ext cx="3108960" cy="3060299"/>
          </a:xfrm>
          <a:prstGeom prst="ellipse">
            <a:avLst/>
          </a:prstGeom>
          <a:noFill/>
          <a:ln w="76200">
            <a:solidFill>
              <a:srgbClr val="DDD3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8" name="Ovaal 17">
            <a:extLst>
              <a:ext uri="{FF2B5EF4-FFF2-40B4-BE49-F238E27FC236}">
                <a16:creationId xmlns:a16="http://schemas.microsoft.com/office/drawing/2014/main" id="{A4ACDB55-165B-430F-83ED-F42B5BC13A82}"/>
              </a:ext>
            </a:extLst>
          </p:cNvPr>
          <p:cNvSpPr/>
          <p:nvPr/>
        </p:nvSpPr>
        <p:spPr>
          <a:xfrm>
            <a:off x="3398520" y="3633537"/>
            <a:ext cx="3108960" cy="3060299"/>
          </a:xfrm>
          <a:prstGeom prst="ellipse">
            <a:avLst/>
          </a:prstGeom>
          <a:noFill/>
          <a:ln w="76200">
            <a:solidFill>
              <a:srgbClr val="98C9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31" name="Afbeelding 30">
            <a:extLst>
              <a:ext uri="{FF2B5EF4-FFF2-40B4-BE49-F238E27FC236}">
                <a16:creationId xmlns:a16="http://schemas.microsoft.com/office/drawing/2014/main" id="{27B313DD-BF97-4D4F-BE77-90ADDE2237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60" t="39009" r="49999" b="32707"/>
          <a:stretch/>
        </p:blipFill>
        <p:spPr>
          <a:xfrm>
            <a:off x="7055451" y="4189564"/>
            <a:ext cx="2341880" cy="1869440"/>
          </a:xfrm>
          <a:prstGeom prst="rect">
            <a:avLst/>
          </a:prstGeom>
        </p:spPr>
      </p:pic>
      <p:sp>
        <p:nvSpPr>
          <p:cNvPr id="19" name="Ovaal 18">
            <a:extLst>
              <a:ext uri="{FF2B5EF4-FFF2-40B4-BE49-F238E27FC236}">
                <a16:creationId xmlns:a16="http://schemas.microsoft.com/office/drawing/2014/main" id="{5B0FEDC3-4C16-4A12-806C-4ACA4FBC9C7C}"/>
              </a:ext>
            </a:extLst>
          </p:cNvPr>
          <p:cNvSpPr/>
          <p:nvPr/>
        </p:nvSpPr>
        <p:spPr>
          <a:xfrm>
            <a:off x="6671912" y="3633537"/>
            <a:ext cx="3108960" cy="3060299"/>
          </a:xfrm>
          <a:prstGeom prst="ellipse">
            <a:avLst/>
          </a:prstGeom>
          <a:noFill/>
          <a:ln w="76200">
            <a:solidFill>
              <a:srgbClr val="D3EBE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27" name="Afbeelding 26" descr="Afbeelding met tekst, keramiek, stof, porselein&#10;&#10;Automatisch gegenereerde beschrijving">
            <a:extLst>
              <a:ext uri="{FF2B5EF4-FFF2-40B4-BE49-F238E27FC236}">
                <a16:creationId xmlns:a16="http://schemas.microsoft.com/office/drawing/2014/main" id="{9525B9F0-120B-4ADC-8CC8-56174600C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59" t="7497" r="48307" b="65449"/>
          <a:stretch/>
        </p:blipFill>
        <p:spPr>
          <a:xfrm>
            <a:off x="3797299" y="619760"/>
            <a:ext cx="2311401" cy="1955801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044CAE00-1CA8-4256-B025-38664776902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128" t="6037" r="27180" b="64373"/>
          <a:stretch/>
        </p:blipFill>
        <p:spPr>
          <a:xfrm>
            <a:off x="7137029" y="568960"/>
            <a:ext cx="2178725" cy="2184400"/>
          </a:xfrm>
          <a:prstGeom prst="rect">
            <a:avLst/>
          </a:prstGeom>
        </p:spPr>
      </p:pic>
      <p:sp>
        <p:nvSpPr>
          <p:cNvPr id="20" name="Ovaal 19">
            <a:extLst>
              <a:ext uri="{FF2B5EF4-FFF2-40B4-BE49-F238E27FC236}">
                <a16:creationId xmlns:a16="http://schemas.microsoft.com/office/drawing/2014/main" id="{09305395-D748-494C-871B-DD9365058FCA}"/>
              </a:ext>
            </a:extLst>
          </p:cNvPr>
          <p:cNvSpPr/>
          <p:nvPr/>
        </p:nvSpPr>
        <p:spPr>
          <a:xfrm>
            <a:off x="3398520" y="164162"/>
            <a:ext cx="3108960" cy="3060299"/>
          </a:xfrm>
          <a:prstGeom prst="ellipse">
            <a:avLst/>
          </a:prstGeom>
          <a:noFill/>
          <a:ln w="76200">
            <a:solidFill>
              <a:srgbClr val="FBCA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1" name="Ovaal 20">
            <a:extLst>
              <a:ext uri="{FF2B5EF4-FFF2-40B4-BE49-F238E27FC236}">
                <a16:creationId xmlns:a16="http://schemas.microsoft.com/office/drawing/2014/main" id="{7B64A452-3460-406A-96A7-F7DD0C44C90C}"/>
              </a:ext>
            </a:extLst>
          </p:cNvPr>
          <p:cNvSpPr/>
          <p:nvPr/>
        </p:nvSpPr>
        <p:spPr>
          <a:xfrm>
            <a:off x="6671912" y="164161"/>
            <a:ext cx="3108960" cy="3060299"/>
          </a:xfrm>
          <a:prstGeom prst="ellipse">
            <a:avLst/>
          </a:prstGeom>
          <a:noFill/>
          <a:ln w="76200">
            <a:solidFill>
              <a:srgbClr val="F0D1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44227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>
            <a:extLst>
              <a:ext uri="{FF2B5EF4-FFF2-40B4-BE49-F238E27FC236}">
                <a16:creationId xmlns:a16="http://schemas.microsoft.com/office/drawing/2014/main" id="{0D338C9A-B123-4BE2-963B-1E0225F755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00" t="73750" r="25363" b="1809"/>
          <a:stretch/>
        </p:blipFill>
        <p:spPr>
          <a:xfrm>
            <a:off x="3692625" y="4124960"/>
            <a:ext cx="2520750" cy="1815966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9B259283-F733-4D02-B04F-BF7E7E8037C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30" t="72058" r="48000" b="605"/>
          <a:stretch/>
        </p:blipFill>
        <p:spPr>
          <a:xfrm>
            <a:off x="353728" y="4260248"/>
            <a:ext cx="2651760" cy="1806876"/>
          </a:xfrm>
          <a:prstGeom prst="rect">
            <a:avLst/>
          </a:prstGeom>
        </p:spPr>
      </p:pic>
      <p:sp>
        <p:nvSpPr>
          <p:cNvPr id="5" name="Ovaal 4">
            <a:extLst>
              <a:ext uri="{FF2B5EF4-FFF2-40B4-BE49-F238E27FC236}">
                <a16:creationId xmlns:a16="http://schemas.microsoft.com/office/drawing/2014/main" id="{4395C85F-9895-4775-A578-7859DB27F8DA}"/>
              </a:ext>
            </a:extLst>
          </p:cNvPr>
          <p:cNvSpPr/>
          <p:nvPr/>
        </p:nvSpPr>
        <p:spPr>
          <a:xfrm>
            <a:off x="125128" y="164163"/>
            <a:ext cx="3108960" cy="3060299"/>
          </a:xfrm>
          <a:prstGeom prst="ellipse">
            <a:avLst/>
          </a:prstGeom>
          <a:noFill/>
          <a:ln w="76200">
            <a:solidFill>
              <a:srgbClr val="F2C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" name="Ovaal 16">
            <a:extLst>
              <a:ext uri="{FF2B5EF4-FFF2-40B4-BE49-F238E27FC236}">
                <a16:creationId xmlns:a16="http://schemas.microsoft.com/office/drawing/2014/main" id="{575103F2-53CA-4D8B-87D5-60579C7AE347}"/>
              </a:ext>
            </a:extLst>
          </p:cNvPr>
          <p:cNvSpPr/>
          <p:nvPr/>
        </p:nvSpPr>
        <p:spPr>
          <a:xfrm>
            <a:off x="125128" y="3633538"/>
            <a:ext cx="3108960" cy="3060299"/>
          </a:xfrm>
          <a:prstGeom prst="ellipse">
            <a:avLst/>
          </a:prstGeom>
          <a:noFill/>
          <a:ln w="76200">
            <a:solidFill>
              <a:srgbClr val="D7EA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8" name="Ovaal 17">
            <a:extLst>
              <a:ext uri="{FF2B5EF4-FFF2-40B4-BE49-F238E27FC236}">
                <a16:creationId xmlns:a16="http://schemas.microsoft.com/office/drawing/2014/main" id="{A4ACDB55-165B-430F-83ED-F42B5BC13A82}"/>
              </a:ext>
            </a:extLst>
          </p:cNvPr>
          <p:cNvSpPr/>
          <p:nvPr/>
        </p:nvSpPr>
        <p:spPr>
          <a:xfrm>
            <a:off x="3398520" y="3633537"/>
            <a:ext cx="3108960" cy="3060299"/>
          </a:xfrm>
          <a:prstGeom prst="ellipse">
            <a:avLst/>
          </a:prstGeom>
          <a:noFill/>
          <a:ln w="76200">
            <a:solidFill>
              <a:srgbClr val="FECA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90F7EEEC-90B6-4D43-86A2-C8F9F3CE71C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90" t="72673" r="1264" b="1809"/>
          <a:stretch/>
        </p:blipFill>
        <p:spPr>
          <a:xfrm>
            <a:off x="6956521" y="4157842"/>
            <a:ext cx="2595751" cy="1909282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B6E0AF14-9DBC-4931-9CB6-E610DDD425A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2" t="72520" r="75487" b="604"/>
          <a:stretch/>
        </p:blipFill>
        <p:spPr>
          <a:xfrm>
            <a:off x="7105192" y="688470"/>
            <a:ext cx="2242399" cy="1894038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0427384E-1602-490E-BADE-58F7E425399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49" t="35166" r="5128" b="35013"/>
          <a:stretch/>
        </p:blipFill>
        <p:spPr>
          <a:xfrm>
            <a:off x="3916680" y="665740"/>
            <a:ext cx="2072640" cy="1971040"/>
          </a:xfrm>
          <a:prstGeom prst="rect">
            <a:avLst/>
          </a:prstGeom>
        </p:spPr>
      </p:pic>
      <p:sp>
        <p:nvSpPr>
          <p:cNvPr id="19" name="Ovaal 18">
            <a:extLst>
              <a:ext uri="{FF2B5EF4-FFF2-40B4-BE49-F238E27FC236}">
                <a16:creationId xmlns:a16="http://schemas.microsoft.com/office/drawing/2014/main" id="{5B0FEDC3-4C16-4A12-806C-4ACA4FBC9C7C}"/>
              </a:ext>
            </a:extLst>
          </p:cNvPr>
          <p:cNvSpPr/>
          <p:nvPr/>
        </p:nvSpPr>
        <p:spPr>
          <a:xfrm>
            <a:off x="6671912" y="3633537"/>
            <a:ext cx="3108960" cy="3060299"/>
          </a:xfrm>
          <a:prstGeom prst="ellipse">
            <a:avLst/>
          </a:prstGeom>
          <a:noFill/>
          <a:ln w="76200">
            <a:solidFill>
              <a:srgbClr val="EED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0" name="Ovaal 19">
            <a:extLst>
              <a:ext uri="{FF2B5EF4-FFF2-40B4-BE49-F238E27FC236}">
                <a16:creationId xmlns:a16="http://schemas.microsoft.com/office/drawing/2014/main" id="{09305395-D748-494C-871B-DD9365058FCA}"/>
              </a:ext>
            </a:extLst>
          </p:cNvPr>
          <p:cNvSpPr/>
          <p:nvPr/>
        </p:nvSpPr>
        <p:spPr>
          <a:xfrm>
            <a:off x="3398520" y="164162"/>
            <a:ext cx="3108960" cy="3060299"/>
          </a:xfrm>
          <a:prstGeom prst="ellipse">
            <a:avLst/>
          </a:prstGeom>
          <a:noFill/>
          <a:ln w="76200">
            <a:solidFill>
              <a:srgbClr val="B7D1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1" name="Ovaal 20">
            <a:extLst>
              <a:ext uri="{FF2B5EF4-FFF2-40B4-BE49-F238E27FC236}">
                <a16:creationId xmlns:a16="http://schemas.microsoft.com/office/drawing/2014/main" id="{7B64A452-3460-406A-96A7-F7DD0C44C90C}"/>
              </a:ext>
            </a:extLst>
          </p:cNvPr>
          <p:cNvSpPr/>
          <p:nvPr/>
        </p:nvSpPr>
        <p:spPr>
          <a:xfrm>
            <a:off x="6671912" y="164161"/>
            <a:ext cx="3108960" cy="3060299"/>
          </a:xfrm>
          <a:prstGeom prst="ellipse">
            <a:avLst/>
          </a:prstGeom>
          <a:noFill/>
          <a:ln w="76200">
            <a:solidFill>
              <a:srgbClr val="B9D0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3B6FE2B-D66A-4207-93A1-387E40BFD0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898" t="36396" r="29333" b="33168"/>
          <a:stretch/>
        </p:blipFill>
        <p:spPr>
          <a:xfrm>
            <a:off x="749968" y="688470"/>
            <a:ext cx="185928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77829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1080</TotalTime>
  <Words>0</Words>
  <Application>Microsoft Office PowerPoint</Application>
  <PresentationFormat>A4 (210 x 297 mm)</PresentationFormat>
  <Paragraphs>0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Genar Isis [student]</dc:creator>
  <cp:lastModifiedBy>Isis Genar</cp:lastModifiedBy>
  <cp:revision>10</cp:revision>
  <cp:lastPrinted>2021-12-21T19:03:07Z</cp:lastPrinted>
  <dcterms:created xsi:type="dcterms:W3CDTF">2021-08-16T09:21:08Z</dcterms:created>
  <dcterms:modified xsi:type="dcterms:W3CDTF">2023-08-06T14:15:08Z</dcterms:modified>
</cp:coreProperties>
</file>