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889"/>
    <a:srgbClr val="D9AE87"/>
    <a:srgbClr val="F0D9C2"/>
    <a:srgbClr val="F9F0E7"/>
    <a:srgbClr val="DFA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7EC941-2A78-4FAC-B59C-3BE6CFF6198A}" v="4" dt="2022-07-06T08:59:12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is Genar" userId="03fa76b0-30d8-4388-a602-a1e23cd5d82f" providerId="ADAL" clId="{917EC941-2A78-4FAC-B59C-3BE6CFF6198A}"/>
    <pc:docChg chg="undo custSel addSld delSld modSld">
      <pc:chgData name="Isis Genar" userId="03fa76b0-30d8-4388-a602-a1e23cd5d82f" providerId="ADAL" clId="{917EC941-2A78-4FAC-B59C-3BE6CFF6198A}" dt="2022-07-06T08:59:31.523" v="81" actId="1076"/>
      <pc:docMkLst>
        <pc:docMk/>
      </pc:docMkLst>
      <pc:sldChg chg="modSp del mod">
        <pc:chgData name="Isis Genar" userId="03fa76b0-30d8-4388-a602-a1e23cd5d82f" providerId="ADAL" clId="{917EC941-2A78-4FAC-B59C-3BE6CFF6198A}" dt="2021-08-22T13:29:53.800" v="52" actId="47"/>
        <pc:sldMkLst>
          <pc:docMk/>
          <pc:sldMk cId="1425294638" sldId="256"/>
        </pc:sldMkLst>
        <pc:spChg chg="mod">
          <ac:chgData name="Isis Genar" userId="03fa76b0-30d8-4388-a602-a1e23cd5d82f" providerId="ADAL" clId="{917EC941-2A78-4FAC-B59C-3BE6CFF6198A}" dt="2021-08-22T13:29:37.607" v="50" actId="1076"/>
          <ac:spMkLst>
            <pc:docMk/>
            <pc:sldMk cId="1425294638" sldId="256"/>
            <ac:spMk id="4" creationId="{6AB4FEE2-F109-4E6C-AD55-78D444E8E43A}"/>
          </ac:spMkLst>
        </pc:spChg>
        <pc:spChg chg="mod">
          <ac:chgData name="Isis Genar" userId="03fa76b0-30d8-4388-a602-a1e23cd5d82f" providerId="ADAL" clId="{917EC941-2A78-4FAC-B59C-3BE6CFF6198A}" dt="2021-08-22T13:29:36.779" v="46" actId="1076"/>
          <ac:spMkLst>
            <pc:docMk/>
            <pc:sldMk cId="1425294638" sldId="256"/>
            <ac:spMk id="7" creationId="{598392C3-4F98-466E-A56F-345C6A1C3008}"/>
          </ac:spMkLst>
        </pc:spChg>
        <pc:spChg chg="mod">
          <ac:chgData name="Isis Genar" userId="03fa76b0-30d8-4388-a602-a1e23cd5d82f" providerId="ADAL" clId="{917EC941-2A78-4FAC-B59C-3BE6CFF6198A}" dt="2021-08-22T13:29:37.433" v="49" actId="1076"/>
          <ac:spMkLst>
            <pc:docMk/>
            <pc:sldMk cId="1425294638" sldId="256"/>
            <ac:spMk id="12" creationId="{5214C9A7-D5BD-48FD-AA74-789E4EF7DEE0}"/>
          </ac:spMkLst>
        </pc:spChg>
        <pc:picChg chg="mod">
          <ac:chgData name="Isis Genar" userId="03fa76b0-30d8-4388-a602-a1e23cd5d82f" providerId="ADAL" clId="{917EC941-2A78-4FAC-B59C-3BE6CFF6198A}" dt="2021-08-22T13:29:37.095" v="48" actId="1076"/>
          <ac:picMkLst>
            <pc:docMk/>
            <pc:sldMk cId="1425294638" sldId="256"/>
            <ac:picMk id="9" creationId="{A3F8AB12-0073-4C04-AD11-C91923DF1322}"/>
          </ac:picMkLst>
        </pc:picChg>
        <pc:picChg chg="mod">
          <ac:chgData name="Isis Genar" userId="03fa76b0-30d8-4388-a602-a1e23cd5d82f" providerId="ADAL" clId="{917EC941-2A78-4FAC-B59C-3BE6CFF6198A}" dt="2021-08-22T13:29:36.455" v="44" actId="1076"/>
          <ac:picMkLst>
            <pc:docMk/>
            <pc:sldMk cId="1425294638" sldId="256"/>
            <ac:picMk id="11" creationId="{59755F4E-07D7-466F-8A64-787919A276E6}"/>
          </ac:picMkLst>
        </pc:picChg>
      </pc:sldChg>
      <pc:sldChg chg="addSp delSp modSp add mod">
        <pc:chgData name="Isis Genar" userId="03fa76b0-30d8-4388-a602-a1e23cd5d82f" providerId="ADAL" clId="{917EC941-2A78-4FAC-B59C-3BE6CFF6198A}" dt="2022-07-06T08:59:31.523" v="81" actId="1076"/>
        <pc:sldMkLst>
          <pc:docMk/>
          <pc:sldMk cId="2724497745" sldId="257"/>
        </pc:sldMkLst>
        <pc:spChg chg="mod">
          <ac:chgData name="Isis Genar" userId="03fa76b0-30d8-4388-a602-a1e23cd5d82f" providerId="ADAL" clId="{917EC941-2A78-4FAC-B59C-3BE6CFF6198A}" dt="2022-07-06T08:58:25.547" v="55" actId="14100"/>
          <ac:spMkLst>
            <pc:docMk/>
            <pc:sldMk cId="2724497745" sldId="257"/>
            <ac:spMk id="4" creationId="{6AB4FEE2-F109-4E6C-AD55-78D444E8E43A}"/>
          </ac:spMkLst>
        </pc:spChg>
        <pc:spChg chg="add del mod">
          <ac:chgData name="Isis Genar" userId="03fa76b0-30d8-4388-a602-a1e23cd5d82f" providerId="ADAL" clId="{917EC941-2A78-4FAC-B59C-3BE6CFF6198A}" dt="2021-08-22T13:26:30.616" v="6"/>
          <ac:spMkLst>
            <pc:docMk/>
            <pc:sldMk cId="2724497745" sldId="257"/>
            <ac:spMk id="6" creationId="{92002B77-A722-4DEF-9C7C-8C40C6F25E12}"/>
          </ac:spMkLst>
        </pc:spChg>
        <pc:spChg chg="mod">
          <ac:chgData name="Isis Genar" userId="03fa76b0-30d8-4388-a602-a1e23cd5d82f" providerId="ADAL" clId="{917EC941-2A78-4FAC-B59C-3BE6CFF6198A}" dt="2022-07-06T08:58:31.715" v="56" actId="1076"/>
          <ac:spMkLst>
            <pc:docMk/>
            <pc:sldMk cId="2724497745" sldId="257"/>
            <ac:spMk id="7" creationId="{598392C3-4F98-466E-A56F-345C6A1C3008}"/>
          </ac:spMkLst>
        </pc:spChg>
        <pc:spChg chg="add mod">
          <ac:chgData name="Isis Genar" userId="03fa76b0-30d8-4388-a602-a1e23cd5d82f" providerId="ADAL" clId="{917EC941-2A78-4FAC-B59C-3BE6CFF6198A}" dt="2022-07-06T08:58:57.579" v="59" actId="1076"/>
          <ac:spMkLst>
            <pc:docMk/>
            <pc:sldMk cId="2724497745" sldId="257"/>
            <ac:spMk id="8" creationId="{341CEE2C-8D3F-4BC3-B568-6AE718CED9D9}"/>
          </ac:spMkLst>
        </pc:spChg>
        <pc:spChg chg="add mod">
          <ac:chgData name="Isis Genar" userId="03fa76b0-30d8-4388-a602-a1e23cd5d82f" providerId="ADAL" clId="{917EC941-2A78-4FAC-B59C-3BE6CFF6198A}" dt="2022-07-06T08:59:31.523" v="81" actId="1076"/>
          <ac:spMkLst>
            <pc:docMk/>
            <pc:sldMk cId="2724497745" sldId="257"/>
            <ac:spMk id="10" creationId="{A6F6CF73-3381-A748-9C9B-68FBF5333F14}"/>
          </ac:spMkLst>
        </pc:spChg>
        <pc:spChg chg="del mod">
          <ac:chgData name="Isis Genar" userId="03fa76b0-30d8-4388-a602-a1e23cd5d82f" providerId="ADAL" clId="{917EC941-2A78-4FAC-B59C-3BE6CFF6198A}" dt="2021-07-19T18:44:16.912" v="3"/>
          <ac:spMkLst>
            <pc:docMk/>
            <pc:sldMk cId="2724497745" sldId="257"/>
            <ac:spMk id="12" creationId="{5214C9A7-D5BD-48FD-AA74-789E4EF7DEE0}"/>
          </ac:spMkLst>
        </pc:spChg>
        <pc:picChg chg="mod">
          <ac:chgData name="Isis Genar" userId="03fa76b0-30d8-4388-a602-a1e23cd5d82f" providerId="ADAL" clId="{917EC941-2A78-4FAC-B59C-3BE6CFF6198A}" dt="2022-07-06T08:59:04.041" v="60" actId="1076"/>
          <ac:picMkLst>
            <pc:docMk/>
            <pc:sldMk cId="2724497745" sldId="257"/>
            <ac:picMk id="9" creationId="{A3F8AB12-0073-4C04-AD11-C91923DF1322}"/>
          </ac:picMkLst>
        </pc:picChg>
        <pc:picChg chg="mod">
          <ac:chgData name="Isis Genar" userId="03fa76b0-30d8-4388-a602-a1e23cd5d82f" providerId="ADAL" clId="{917EC941-2A78-4FAC-B59C-3BE6CFF6198A}" dt="2022-07-06T08:58:47.231" v="58" actId="1076"/>
          <ac:picMkLst>
            <pc:docMk/>
            <pc:sldMk cId="2724497745" sldId="257"/>
            <ac:picMk id="11" creationId="{59755F4E-07D7-466F-8A64-787919A276E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6455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24973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0063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104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40593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728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046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0388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6340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847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09615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B4E93-8E7A-4A84-9F29-FDFCD3427AB2}" type="datetimeFigureOut">
              <a:rPr lang="nl-BE" smtClean="0"/>
              <a:t>6/07/2022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7E17E-5187-45D1-8031-83FE3B290D5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9794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6AB4FEE2-F109-4E6C-AD55-78D444E8E43A}"/>
              </a:ext>
            </a:extLst>
          </p:cNvPr>
          <p:cNvSpPr/>
          <p:nvPr/>
        </p:nvSpPr>
        <p:spPr>
          <a:xfrm>
            <a:off x="241300" y="482600"/>
            <a:ext cx="6388100" cy="8902700"/>
          </a:xfrm>
          <a:prstGeom prst="rect">
            <a:avLst/>
          </a:prstGeom>
          <a:solidFill>
            <a:srgbClr val="F9F0E7"/>
          </a:solidFill>
          <a:ln w="57150">
            <a:solidFill>
              <a:srgbClr val="F0D9C2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598392C3-4F98-466E-A56F-345C6A1C3008}"/>
              </a:ext>
            </a:extLst>
          </p:cNvPr>
          <p:cNvSpPr/>
          <p:nvPr/>
        </p:nvSpPr>
        <p:spPr>
          <a:xfrm>
            <a:off x="1299210" y="895670"/>
            <a:ext cx="4259580" cy="421386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A3F8AB12-0073-4C04-AD11-C91923DF13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18048"/>
          <a:stretch/>
        </p:blipFill>
        <p:spPr>
          <a:xfrm>
            <a:off x="2926459" y="4300740"/>
            <a:ext cx="1005082" cy="65226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59755F4E-07D7-466F-8A64-787919A276E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6" t="44199" r="8111" b="37444"/>
          <a:stretch/>
        </p:blipFill>
        <p:spPr>
          <a:xfrm>
            <a:off x="2116784" y="1382524"/>
            <a:ext cx="2681595" cy="591212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341CEE2C-8D3F-4BC3-B568-6AE718CED9D9}"/>
              </a:ext>
            </a:extLst>
          </p:cNvPr>
          <p:cNvSpPr txBox="1"/>
          <p:nvPr/>
        </p:nvSpPr>
        <p:spPr>
          <a:xfrm>
            <a:off x="1950720" y="1832267"/>
            <a:ext cx="29565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6600" dirty="0">
                <a:solidFill>
                  <a:srgbClr val="E19889"/>
                </a:solidFill>
                <a:latin typeface="High School Memories Demo" panose="03000600000000000000" pitchFamily="66" charset="0"/>
              </a:rPr>
              <a:t>4B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A6F6CF73-3381-A748-9C9B-68FBF5333F14}"/>
              </a:ext>
            </a:extLst>
          </p:cNvPr>
          <p:cNvSpPr txBox="1"/>
          <p:nvPr/>
        </p:nvSpPr>
        <p:spPr>
          <a:xfrm>
            <a:off x="601790" y="6651704"/>
            <a:ext cx="56544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9600" dirty="0">
                <a:solidFill>
                  <a:srgbClr val="E19889"/>
                </a:solidFill>
                <a:latin typeface="High School Memories Demo" panose="03000600000000000000" pitchFamily="66" charset="0"/>
              </a:rPr>
              <a:t>Juf </a:t>
            </a:r>
            <a:r>
              <a:rPr lang="nl-BE" sz="9600" dirty="0" err="1">
                <a:solidFill>
                  <a:srgbClr val="E19889"/>
                </a:solidFill>
                <a:latin typeface="High School Memories Demo" panose="03000600000000000000" pitchFamily="66" charset="0"/>
              </a:rPr>
              <a:t>isis</a:t>
            </a:r>
            <a:endParaRPr lang="nl-BE" sz="9600" dirty="0">
              <a:solidFill>
                <a:srgbClr val="E19889"/>
              </a:solidFill>
              <a:latin typeface="High School Memories Demo" panose="030006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49774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3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High School Memories Demo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Isis Genar</dc:creator>
  <cp:lastModifiedBy>Isis Genar</cp:lastModifiedBy>
  <cp:revision>1</cp:revision>
  <dcterms:created xsi:type="dcterms:W3CDTF">2021-07-19T09:05:21Z</dcterms:created>
  <dcterms:modified xsi:type="dcterms:W3CDTF">2022-07-06T08:59:32Z</dcterms:modified>
</cp:coreProperties>
</file>