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FF"/>
    <a:srgbClr val="B89C91"/>
    <a:srgbClr val="FFFFFF"/>
    <a:srgbClr val="CFE5E7"/>
    <a:srgbClr val="93C4C9"/>
    <a:srgbClr val="C69042"/>
    <a:srgbClr val="EFE1D5"/>
    <a:srgbClr val="DFC5AE"/>
    <a:srgbClr val="E69A9C"/>
    <a:srgbClr val="A06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is Genar" userId="03fa76b0-30d8-4388-a602-a1e23cd5d82f" providerId="ADAL" clId="{AD958DD1-7FF9-4719-BB2D-70EA006391DE}"/>
    <pc:docChg chg="delSld modSld">
      <pc:chgData name="Isis Genar" userId="03fa76b0-30d8-4388-a602-a1e23cd5d82f" providerId="ADAL" clId="{AD958DD1-7FF9-4719-BB2D-70EA006391DE}" dt="2023-08-03T09:06:48.935" v="14"/>
      <pc:docMkLst>
        <pc:docMk/>
      </pc:docMkLst>
      <pc:sldChg chg="delSp modSp mod">
        <pc:chgData name="Isis Genar" userId="03fa76b0-30d8-4388-a602-a1e23cd5d82f" providerId="ADAL" clId="{AD958DD1-7FF9-4719-BB2D-70EA006391DE}" dt="2023-08-03T09:06:48.935" v="14"/>
        <pc:sldMkLst>
          <pc:docMk/>
          <pc:sldMk cId="19481102" sldId="256"/>
        </pc:sldMkLst>
        <pc:spChg chg="del mod">
          <ac:chgData name="Isis Genar" userId="03fa76b0-30d8-4388-a602-a1e23cd5d82f" providerId="ADAL" clId="{AD958DD1-7FF9-4719-BB2D-70EA006391DE}" dt="2023-08-03T09:06:48.935" v="10"/>
          <ac:spMkLst>
            <pc:docMk/>
            <pc:sldMk cId="19481102" sldId="256"/>
            <ac:spMk id="12" creationId="{8EF53022-11A6-7B0B-E9C0-4316EC2E30AF}"/>
          </ac:spMkLst>
        </pc:spChg>
        <pc:spChg chg="del mod">
          <ac:chgData name="Isis Genar" userId="03fa76b0-30d8-4388-a602-a1e23cd5d82f" providerId="ADAL" clId="{AD958DD1-7FF9-4719-BB2D-70EA006391DE}" dt="2023-08-03T09:06:48.935" v="12"/>
          <ac:spMkLst>
            <pc:docMk/>
            <pc:sldMk cId="19481102" sldId="256"/>
            <ac:spMk id="13" creationId="{67CA4D67-E01D-9877-9F7D-0BD72D11E798}"/>
          </ac:spMkLst>
        </pc:spChg>
        <pc:spChg chg="del mod">
          <ac:chgData name="Isis Genar" userId="03fa76b0-30d8-4388-a602-a1e23cd5d82f" providerId="ADAL" clId="{AD958DD1-7FF9-4719-BB2D-70EA006391DE}" dt="2023-08-03T09:06:48.935" v="14"/>
          <ac:spMkLst>
            <pc:docMk/>
            <pc:sldMk cId="19481102" sldId="256"/>
            <ac:spMk id="14" creationId="{FD928B45-5A72-143A-8B56-CBBFC9D60DEC}"/>
          </ac:spMkLst>
        </pc:spChg>
      </pc:sldChg>
      <pc:sldChg chg="del">
        <pc:chgData name="Isis Genar" userId="03fa76b0-30d8-4388-a602-a1e23cd5d82f" providerId="ADAL" clId="{AD958DD1-7FF9-4719-BB2D-70EA006391DE}" dt="2023-08-03T09:06:42.070" v="5" actId="47"/>
        <pc:sldMkLst>
          <pc:docMk/>
          <pc:sldMk cId="4130364054" sldId="257"/>
        </pc:sldMkLst>
      </pc:sldChg>
      <pc:sldChg chg="del">
        <pc:chgData name="Isis Genar" userId="03fa76b0-30d8-4388-a602-a1e23cd5d82f" providerId="ADAL" clId="{AD958DD1-7FF9-4719-BB2D-70EA006391DE}" dt="2023-08-03T09:06:41.634" v="4" actId="47"/>
        <pc:sldMkLst>
          <pc:docMk/>
          <pc:sldMk cId="3389313129" sldId="258"/>
        </pc:sldMkLst>
      </pc:sldChg>
      <pc:sldChg chg="del">
        <pc:chgData name="Isis Genar" userId="03fa76b0-30d8-4388-a602-a1e23cd5d82f" providerId="ADAL" clId="{AD958DD1-7FF9-4719-BB2D-70EA006391DE}" dt="2023-08-03T09:06:41.255" v="3" actId="47"/>
        <pc:sldMkLst>
          <pc:docMk/>
          <pc:sldMk cId="4239315990" sldId="259"/>
        </pc:sldMkLst>
      </pc:sldChg>
      <pc:sldChg chg="del">
        <pc:chgData name="Isis Genar" userId="03fa76b0-30d8-4388-a602-a1e23cd5d82f" providerId="ADAL" clId="{AD958DD1-7FF9-4719-BB2D-70EA006391DE}" dt="2023-08-03T09:06:40.929" v="2" actId="47"/>
        <pc:sldMkLst>
          <pc:docMk/>
          <pc:sldMk cId="4019239232" sldId="260"/>
        </pc:sldMkLst>
      </pc:sldChg>
      <pc:sldChg chg="del">
        <pc:chgData name="Isis Genar" userId="03fa76b0-30d8-4388-a602-a1e23cd5d82f" providerId="ADAL" clId="{AD958DD1-7FF9-4719-BB2D-70EA006391DE}" dt="2023-08-03T09:06:40.605" v="1" actId="47"/>
        <pc:sldMkLst>
          <pc:docMk/>
          <pc:sldMk cId="2889838521" sldId="261"/>
        </pc:sldMkLst>
      </pc:sldChg>
      <pc:sldChg chg="del">
        <pc:chgData name="Isis Genar" userId="03fa76b0-30d8-4388-a602-a1e23cd5d82f" providerId="ADAL" clId="{AD958DD1-7FF9-4719-BB2D-70EA006391DE}" dt="2023-08-03T09:06:40.309" v="0" actId="47"/>
        <pc:sldMkLst>
          <pc:docMk/>
          <pc:sldMk cId="67500405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096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403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9174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3225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7421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5460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54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909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80795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484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949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1D1EB-FA39-4493-B723-1A9B7F964BB4}" type="datetimeFigureOut">
              <a:rPr lang="nl-BE" smtClean="0"/>
              <a:t>3/08/2023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78CD0-F949-44C5-A2B3-10A18980172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754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4">
            <a:extLst>
              <a:ext uri="{FF2B5EF4-FFF2-40B4-BE49-F238E27FC236}">
                <a16:creationId xmlns:a16="http://schemas.microsoft.com/office/drawing/2014/main" id="{CCA8735B-00A9-3600-421F-D025DC2DA85D}"/>
              </a:ext>
            </a:extLst>
          </p:cNvPr>
          <p:cNvGrpSpPr/>
          <p:nvPr/>
        </p:nvGrpSpPr>
        <p:grpSpPr>
          <a:xfrm>
            <a:off x="277368" y="173331"/>
            <a:ext cx="3685032" cy="3169309"/>
            <a:chOff x="566928" y="500794"/>
            <a:chExt cx="2816352" cy="2323686"/>
          </a:xfrm>
        </p:grpSpPr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00D95AB5-4785-1FA6-A73E-FAF052953FFB}"/>
                </a:ext>
              </a:extLst>
            </p:cNvPr>
            <p:cNvSpPr/>
            <p:nvPr/>
          </p:nvSpPr>
          <p:spPr>
            <a:xfrm>
              <a:off x="566928" y="2078736"/>
              <a:ext cx="2816352" cy="745744"/>
            </a:xfrm>
            <a:prstGeom prst="rect">
              <a:avLst/>
            </a:prstGeom>
            <a:solidFill>
              <a:srgbClr val="FBFBFB"/>
            </a:solidFill>
            <a:ln w="38100">
              <a:solidFill>
                <a:srgbClr val="EFE1D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4442D31B-C1DB-C1C0-2E56-EAB406FEDC6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326" t="9440" r="11394" b="10936"/>
            <a:stretch/>
          </p:blipFill>
          <p:spPr bwMode="auto">
            <a:xfrm>
              <a:off x="818769" y="500794"/>
              <a:ext cx="2312670" cy="17871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ep 6">
            <a:extLst>
              <a:ext uri="{FF2B5EF4-FFF2-40B4-BE49-F238E27FC236}">
                <a16:creationId xmlns:a16="http://schemas.microsoft.com/office/drawing/2014/main" id="{77A76F57-0DAB-C189-A133-F5391EFDBE4B}"/>
              </a:ext>
            </a:extLst>
          </p:cNvPr>
          <p:cNvGrpSpPr/>
          <p:nvPr/>
        </p:nvGrpSpPr>
        <p:grpSpPr>
          <a:xfrm>
            <a:off x="3029204" y="3453079"/>
            <a:ext cx="3685032" cy="3108312"/>
            <a:chOff x="2876804" y="3627768"/>
            <a:chExt cx="3685032" cy="3108312"/>
          </a:xfrm>
        </p:grpSpPr>
        <p:sp>
          <p:nvSpPr>
            <p:cNvPr id="6" name="Rechthoek 5">
              <a:extLst>
                <a:ext uri="{FF2B5EF4-FFF2-40B4-BE49-F238E27FC236}">
                  <a16:creationId xmlns:a16="http://schemas.microsoft.com/office/drawing/2014/main" id="{38A169B7-B0E9-51AF-BC1D-08B5117B7C47}"/>
                </a:ext>
              </a:extLst>
            </p:cNvPr>
            <p:cNvSpPr/>
            <p:nvPr/>
          </p:nvSpPr>
          <p:spPr>
            <a:xfrm>
              <a:off x="2876804" y="5718949"/>
              <a:ext cx="3685032" cy="1017131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C6904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90BB709E-9020-FE42-31A5-5BDB217D370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84" t="22360" r="8866" b="22037"/>
            <a:stretch/>
          </p:blipFill>
          <p:spPr bwMode="auto">
            <a:xfrm>
              <a:off x="3167380" y="3627768"/>
              <a:ext cx="3103880" cy="23870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hthoek 10">
            <a:extLst>
              <a:ext uri="{FF2B5EF4-FFF2-40B4-BE49-F238E27FC236}">
                <a16:creationId xmlns:a16="http://schemas.microsoft.com/office/drawing/2014/main" id="{7296BCE7-7F95-3E76-0A0F-B6B2C3D045F6}"/>
              </a:ext>
            </a:extLst>
          </p:cNvPr>
          <p:cNvSpPr/>
          <p:nvPr/>
        </p:nvSpPr>
        <p:spPr>
          <a:xfrm>
            <a:off x="277366" y="8821200"/>
            <a:ext cx="3685032" cy="1017131"/>
          </a:xfrm>
          <a:prstGeom prst="rect">
            <a:avLst/>
          </a:prstGeom>
          <a:solidFill>
            <a:srgbClr val="FFFDFF"/>
          </a:solidFill>
          <a:ln w="38100">
            <a:solidFill>
              <a:srgbClr val="B89C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AFFE1F05-63EE-66DB-587F-72D1E3CB45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8" t="20802" r="11490" b="34756"/>
          <a:stretch/>
        </p:blipFill>
        <p:spPr bwMode="auto">
          <a:xfrm>
            <a:off x="754694" y="6767904"/>
            <a:ext cx="2878187" cy="232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11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</TotalTime>
  <Words>0</Words>
  <Application>Microsoft Office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Isis Genar</dc:creator>
  <cp:lastModifiedBy>Isis Genar</cp:lastModifiedBy>
  <cp:revision>1</cp:revision>
  <cp:lastPrinted>2023-08-01T12:37:44Z</cp:lastPrinted>
  <dcterms:created xsi:type="dcterms:W3CDTF">2023-08-01T12:15:04Z</dcterms:created>
  <dcterms:modified xsi:type="dcterms:W3CDTF">2023-08-03T09:06:52Z</dcterms:modified>
</cp:coreProperties>
</file>