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76F"/>
    <a:srgbClr val="DAC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3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049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0314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893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3714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0107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1100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73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9491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545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0185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0697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D779D-846D-421E-88F4-98699BF5060B}" type="datetimeFigureOut">
              <a:rPr lang="nl-BE" smtClean="0"/>
              <a:t>29/07/2022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BDAFC-1FDB-4E73-94FC-E4E4C4C7FD3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406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>
            <a:extLst>
              <a:ext uri="{FF2B5EF4-FFF2-40B4-BE49-F238E27FC236}">
                <a16:creationId xmlns:a16="http://schemas.microsoft.com/office/drawing/2014/main" id="{99721E9D-F289-64B2-422D-8C058C64601C}"/>
              </a:ext>
            </a:extLst>
          </p:cNvPr>
          <p:cNvGrpSpPr/>
          <p:nvPr/>
        </p:nvGrpSpPr>
        <p:grpSpPr>
          <a:xfrm>
            <a:off x="304800" y="292100"/>
            <a:ext cx="1800000" cy="6660000"/>
            <a:chOff x="304800" y="292100"/>
            <a:chExt cx="1800000" cy="6660000"/>
          </a:xfrm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2C53299A-DB64-935D-9AC3-FF4F1BB3C1C9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6" name="Afbeelding 5">
              <a:extLst>
                <a:ext uri="{FF2B5EF4-FFF2-40B4-BE49-F238E27FC236}">
                  <a16:creationId xmlns:a16="http://schemas.microsoft.com/office/drawing/2014/main" id="{34B5A3C2-D1B2-EB5A-F304-FE31315881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18934F73-A053-F56D-4826-E17C71348D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grpSp>
        <p:nvGrpSpPr>
          <p:cNvPr id="10" name="Groep 9">
            <a:extLst>
              <a:ext uri="{FF2B5EF4-FFF2-40B4-BE49-F238E27FC236}">
                <a16:creationId xmlns:a16="http://schemas.microsoft.com/office/drawing/2014/main" id="{91454EC5-3A7F-9802-FDCA-05972BB1F7B4}"/>
              </a:ext>
            </a:extLst>
          </p:cNvPr>
          <p:cNvGrpSpPr/>
          <p:nvPr/>
        </p:nvGrpSpPr>
        <p:grpSpPr>
          <a:xfrm>
            <a:off x="2432748" y="292100"/>
            <a:ext cx="1800000" cy="6660000"/>
            <a:chOff x="304800" y="292100"/>
            <a:chExt cx="1800000" cy="6660000"/>
          </a:xfrm>
        </p:grpSpPr>
        <p:sp>
          <p:nvSpPr>
            <p:cNvPr id="11" name="Rechthoek 10">
              <a:extLst>
                <a:ext uri="{FF2B5EF4-FFF2-40B4-BE49-F238E27FC236}">
                  <a16:creationId xmlns:a16="http://schemas.microsoft.com/office/drawing/2014/main" id="{48BF7918-63F6-4188-B2D7-9749445C9F62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390FA2D7-E401-7814-F609-D6C11BACE6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1F9ADA8F-EAE3-F43B-1F2A-757AFEEBD1F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grpSp>
        <p:nvGrpSpPr>
          <p:cNvPr id="14" name="Groep 13">
            <a:extLst>
              <a:ext uri="{FF2B5EF4-FFF2-40B4-BE49-F238E27FC236}">
                <a16:creationId xmlns:a16="http://schemas.microsoft.com/office/drawing/2014/main" id="{CCE65AAE-9F7B-8405-8708-ACF7A533B350}"/>
              </a:ext>
            </a:extLst>
          </p:cNvPr>
          <p:cNvGrpSpPr/>
          <p:nvPr/>
        </p:nvGrpSpPr>
        <p:grpSpPr>
          <a:xfrm>
            <a:off x="4642946" y="292100"/>
            <a:ext cx="1800000" cy="6660000"/>
            <a:chOff x="304800" y="292100"/>
            <a:chExt cx="1800000" cy="6660000"/>
          </a:xfrm>
        </p:grpSpPr>
        <p:sp>
          <p:nvSpPr>
            <p:cNvPr id="15" name="Rechthoek 14">
              <a:extLst>
                <a:ext uri="{FF2B5EF4-FFF2-40B4-BE49-F238E27FC236}">
                  <a16:creationId xmlns:a16="http://schemas.microsoft.com/office/drawing/2014/main" id="{01062B93-A72B-3002-2480-D21375D2BB77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6" name="Afbeelding 15">
              <a:extLst>
                <a:ext uri="{FF2B5EF4-FFF2-40B4-BE49-F238E27FC236}">
                  <a16:creationId xmlns:a16="http://schemas.microsoft.com/office/drawing/2014/main" id="{75A4A38C-64A4-E38A-B755-1F9B70EBB3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17" name="Afbeelding 16">
              <a:extLst>
                <a:ext uri="{FF2B5EF4-FFF2-40B4-BE49-F238E27FC236}">
                  <a16:creationId xmlns:a16="http://schemas.microsoft.com/office/drawing/2014/main" id="{C6368A0F-0F42-8615-4944-C89AB72947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sp>
        <p:nvSpPr>
          <p:cNvPr id="18" name="Tekstvak 17">
            <a:extLst>
              <a:ext uri="{FF2B5EF4-FFF2-40B4-BE49-F238E27FC236}">
                <a16:creationId xmlns:a16="http://schemas.microsoft.com/office/drawing/2014/main" id="{924D7B5A-CB08-48D6-F723-376DCD535D2A}"/>
              </a:ext>
            </a:extLst>
          </p:cNvPr>
          <p:cNvSpPr txBox="1"/>
          <p:nvPr/>
        </p:nvSpPr>
        <p:spPr>
          <a:xfrm rot="16200000">
            <a:off x="-1197014" y="2447944"/>
            <a:ext cx="4497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sudoku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22B570B-63A3-AA0F-D51D-9D46D9599C91}"/>
              </a:ext>
            </a:extLst>
          </p:cNvPr>
          <p:cNvSpPr txBox="1"/>
          <p:nvPr/>
        </p:nvSpPr>
        <p:spPr>
          <a:xfrm rot="16200000">
            <a:off x="494099" y="2569757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van punt tot punt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480C412-E2D7-E0CC-0701-29FFBA17B81D}"/>
              </a:ext>
            </a:extLst>
          </p:cNvPr>
          <p:cNvSpPr txBox="1"/>
          <p:nvPr/>
        </p:nvSpPr>
        <p:spPr>
          <a:xfrm rot="16200000">
            <a:off x="2704298" y="2569756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rekenspelletjes</a:t>
            </a:r>
          </a:p>
        </p:txBody>
      </p:sp>
    </p:spTree>
    <p:extLst>
      <p:ext uri="{BB962C8B-B14F-4D97-AF65-F5344CB8AC3E}">
        <p14:creationId xmlns:p14="http://schemas.microsoft.com/office/powerpoint/2010/main" val="68545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>
            <a:extLst>
              <a:ext uri="{FF2B5EF4-FFF2-40B4-BE49-F238E27FC236}">
                <a16:creationId xmlns:a16="http://schemas.microsoft.com/office/drawing/2014/main" id="{99721E9D-F289-64B2-422D-8C058C64601C}"/>
              </a:ext>
            </a:extLst>
          </p:cNvPr>
          <p:cNvGrpSpPr/>
          <p:nvPr/>
        </p:nvGrpSpPr>
        <p:grpSpPr>
          <a:xfrm>
            <a:off x="304800" y="292100"/>
            <a:ext cx="1800000" cy="6660000"/>
            <a:chOff x="304800" y="292100"/>
            <a:chExt cx="1800000" cy="6660000"/>
          </a:xfrm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2C53299A-DB64-935D-9AC3-FF4F1BB3C1C9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6" name="Afbeelding 5">
              <a:extLst>
                <a:ext uri="{FF2B5EF4-FFF2-40B4-BE49-F238E27FC236}">
                  <a16:creationId xmlns:a16="http://schemas.microsoft.com/office/drawing/2014/main" id="{34B5A3C2-D1B2-EB5A-F304-FE31315881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18934F73-A053-F56D-4826-E17C71348D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grpSp>
        <p:nvGrpSpPr>
          <p:cNvPr id="10" name="Groep 9">
            <a:extLst>
              <a:ext uri="{FF2B5EF4-FFF2-40B4-BE49-F238E27FC236}">
                <a16:creationId xmlns:a16="http://schemas.microsoft.com/office/drawing/2014/main" id="{91454EC5-3A7F-9802-FDCA-05972BB1F7B4}"/>
              </a:ext>
            </a:extLst>
          </p:cNvPr>
          <p:cNvGrpSpPr/>
          <p:nvPr/>
        </p:nvGrpSpPr>
        <p:grpSpPr>
          <a:xfrm>
            <a:off x="2432748" y="292100"/>
            <a:ext cx="1800000" cy="6660000"/>
            <a:chOff x="304800" y="292100"/>
            <a:chExt cx="1800000" cy="6660000"/>
          </a:xfrm>
        </p:grpSpPr>
        <p:sp>
          <p:nvSpPr>
            <p:cNvPr id="11" name="Rechthoek 10">
              <a:extLst>
                <a:ext uri="{FF2B5EF4-FFF2-40B4-BE49-F238E27FC236}">
                  <a16:creationId xmlns:a16="http://schemas.microsoft.com/office/drawing/2014/main" id="{48BF7918-63F6-4188-B2D7-9749445C9F62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390FA2D7-E401-7814-F609-D6C11BACE6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1F9ADA8F-EAE3-F43B-1F2A-757AFEEBD1F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grpSp>
        <p:nvGrpSpPr>
          <p:cNvPr id="14" name="Groep 13">
            <a:extLst>
              <a:ext uri="{FF2B5EF4-FFF2-40B4-BE49-F238E27FC236}">
                <a16:creationId xmlns:a16="http://schemas.microsoft.com/office/drawing/2014/main" id="{CCE65AAE-9F7B-8405-8708-ACF7A533B350}"/>
              </a:ext>
            </a:extLst>
          </p:cNvPr>
          <p:cNvGrpSpPr/>
          <p:nvPr/>
        </p:nvGrpSpPr>
        <p:grpSpPr>
          <a:xfrm>
            <a:off x="4642946" y="292100"/>
            <a:ext cx="1800000" cy="6660000"/>
            <a:chOff x="304800" y="292100"/>
            <a:chExt cx="1800000" cy="6660000"/>
          </a:xfrm>
        </p:grpSpPr>
        <p:sp>
          <p:nvSpPr>
            <p:cNvPr id="15" name="Rechthoek 14">
              <a:extLst>
                <a:ext uri="{FF2B5EF4-FFF2-40B4-BE49-F238E27FC236}">
                  <a16:creationId xmlns:a16="http://schemas.microsoft.com/office/drawing/2014/main" id="{01062B93-A72B-3002-2480-D21375D2BB77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6" name="Afbeelding 15">
              <a:extLst>
                <a:ext uri="{FF2B5EF4-FFF2-40B4-BE49-F238E27FC236}">
                  <a16:creationId xmlns:a16="http://schemas.microsoft.com/office/drawing/2014/main" id="{75A4A38C-64A4-E38A-B755-1F9B70EBB3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17" name="Afbeelding 16">
              <a:extLst>
                <a:ext uri="{FF2B5EF4-FFF2-40B4-BE49-F238E27FC236}">
                  <a16:creationId xmlns:a16="http://schemas.microsoft.com/office/drawing/2014/main" id="{C6368A0F-0F42-8615-4944-C89AB72947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sp>
        <p:nvSpPr>
          <p:cNvPr id="19" name="Tekstvak 18">
            <a:extLst>
              <a:ext uri="{FF2B5EF4-FFF2-40B4-BE49-F238E27FC236}">
                <a16:creationId xmlns:a16="http://schemas.microsoft.com/office/drawing/2014/main" id="{522B570B-63A3-AA0F-D51D-9D46D9599C91}"/>
              </a:ext>
            </a:extLst>
          </p:cNvPr>
          <p:cNvSpPr txBox="1"/>
          <p:nvPr/>
        </p:nvSpPr>
        <p:spPr>
          <a:xfrm rot="16200000">
            <a:off x="494099" y="2569757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natuurspelletjes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480C412-E2D7-E0CC-0701-29FFBA17B81D}"/>
              </a:ext>
            </a:extLst>
          </p:cNvPr>
          <p:cNvSpPr txBox="1"/>
          <p:nvPr/>
        </p:nvSpPr>
        <p:spPr>
          <a:xfrm rot="16200000">
            <a:off x="2704298" y="2569755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natuurspelletjes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ED04506-0614-5F1C-5063-A3E2761CACB7}"/>
              </a:ext>
            </a:extLst>
          </p:cNvPr>
          <p:cNvSpPr txBox="1"/>
          <p:nvPr/>
        </p:nvSpPr>
        <p:spPr>
          <a:xfrm rot="16200000">
            <a:off x="-1646267" y="2569756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taalspelletjes</a:t>
            </a:r>
          </a:p>
        </p:txBody>
      </p:sp>
    </p:spTree>
    <p:extLst>
      <p:ext uri="{BB962C8B-B14F-4D97-AF65-F5344CB8AC3E}">
        <p14:creationId xmlns:p14="http://schemas.microsoft.com/office/powerpoint/2010/main" val="248125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>
            <a:extLst>
              <a:ext uri="{FF2B5EF4-FFF2-40B4-BE49-F238E27FC236}">
                <a16:creationId xmlns:a16="http://schemas.microsoft.com/office/drawing/2014/main" id="{99721E9D-F289-64B2-422D-8C058C64601C}"/>
              </a:ext>
            </a:extLst>
          </p:cNvPr>
          <p:cNvGrpSpPr/>
          <p:nvPr/>
        </p:nvGrpSpPr>
        <p:grpSpPr>
          <a:xfrm>
            <a:off x="304800" y="292100"/>
            <a:ext cx="1800000" cy="6660000"/>
            <a:chOff x="304800" y="292100"/>
            <a:chExt cx="1800000" cy="6660000"/>
          </a:xfrm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2C53299A-DB64-935D-9AC3-FF4F1BB3C1C9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6" name="Afbeelding 5">
              <a:extLst>
                <a:ext uri="{FF2B5EF4-FFF2-40B4-BE49-F238E27FC236}">
                  <a16:creationId xmlns:a16="http://schemas.microsoft.com/office/drawing/2014/main" id="{34B5A3C2-D1B2-EB5A-F304-FE31315881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18934F73-A053-F56D-4826-E17C71348D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grpSp>
        <p:nvGrpSpPr>
          <p:cNvPr id="10" name="Groep 9">
            <a:extLst>
              <a:ext uri="{FF2B5EF4-FFF2-40B4-BE49-F238E27FC236}">
                <a16:creationId xmlns:a16="http://schemas.microsoft.com/office/drawing/2014/main" id="{91454EC5-3A7F-9802-FDCA-05972BB1F7B4}"/>
              </a:ext>
            </a:extLst>
          </p:cNvPr>
          <p:cNvGrpSpPr/>
          <p:nvPr/>
        </p:nvGrpSpPr>
        <p:grpSpPr>
          <a:xfrm>
            <a:off x="2432748" y="292100"/>
            <a:ext cx="1800000" cy="6660000"/>
            <a:chOff x="304800" y="292100"/>
            <a:chExt cx="1800000" cy="6660000"/>
          </a:xfrm>
        </p:grpSpPr>
        <p:sp>
          <p:nvSpPr>
            <p:cNvPr id="11" name="Rechthoek 10">
              <a:extLst>
                <a:ext uri="{FF2B5EF4-FFF2-40B4-BE49-F238E27FC236}">
                  <a16:creationId xmlns:a16="http://schemas.microsoft.com/office/drawing/2014/main" id="{48BF7918-63F6-4188-B2D7-9749445C9F62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390FA2D7-E401-7814-F609-D6C11BACE6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1F9ADA8F-EAE3-F43B-1F2A-757AFEEBD1F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grpSp>
        <p:nvGrpSpPr>
          <p:cNvPr id="14" name="Groep 13">
            <a:extLst>
              <a:ext uri="{FF2B5EF4-FFF2-40B4-BE49-F238E27FC236}">
                <a16:creationId xmlns:a16="http://schemas.microsoft.com/office/drawing/2014/main" id="{CCE65AAE-9F7B-8405-8708-ACF7A533B350}"/>
              </a:ext>
            </a:extLst>
          </p:cNvPr>
          <p:cNvGrpSpPr/>
          <p:nvPr/>
        </p:nvGrpSpPr>
        <p:grpSpPr>
          <a:xfrm>
            <a:off x="4642946" y="292100"/>
            <a:ext cx="1800000" cy="6660000"/>
            <a:chOff x="304800" y="292100"/>
            <a:chExt cx="1800000" cy="6660000"/>
          </a:xfrm>
        </p:grpSpPr>
        <p:sp>
          <p:nvSpPr>
            <p:cNvPr id="15" name="Rechthoek 14">
              <a:extLst>
                <a:ext uri="{FF2B5EF4-FFF2-40B4-BE49-F238E27FC236}">
                  <a16:creationId xmlns:a16="http://schemas.microsoft.com/office/drawing/2014/main" id="{01062B93-A72B-3002-2480-D21375D2BB77}"/>
                </a:ext>
              </a:extLst>
            </p:cNvPr>
            <p:cNvSpPr/>
            <p:nvPr/>
          </p:nvSpPr>
          <p:spPr>
            <a:xfrm>
              <a:off x="304800" y="292100"/>
              <a:ext cx="1800000" cy="66600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DAC8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6" name="Afbeelding 15">
              <a:extLst>
                <a:ext uri="{FF2B5EF4-FFF2-40B4-BE49-F238E27FC236}">
                  <a16:creationId xmlns:a16="http://schemas.microsoft.com/office/drawing/2014/main" id="{75A4A38C-64A4-E38A-B755-1F9B70EBB3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53" t="54986" r="20338" b="31789"/>
            <a:stretch/>
          </p:blipFill>
          <p:spPr>
            <a:xfrm rot="16200000">
              <a:off x="1470709" y="5129328"/>
              <a:ext cx="744820" cy="456242"/>
            </a:xfrm>
            <a:prstGeom prst="rect">
              <a:avLst/>
            </a:prstGeom>
          </p:spPr>
        </p:pic>
        <p:pic>
          <p:nvPicPr>
            <p:cNvPr id="17" name="Afbeelding 16">
              <a:extLst>
                <a:ext uri="{FF2B5EF4-FFF2-40B4-BE49-F238E27FC236}">
                  <a16:creationId xmlns:a16="http://schemas.microsoft.com/office/drawing/2014/main" id="{C6368A0F-0F42-8615-4944-C89AB72947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4" t="80762" r="81101" b="4856"/>
            <a:stretch/>
          </p:blipFill>
          <p:spPr>
            <a:xfrm rot="16200000">
              <a:off x="1076529" y="5906820"/>
              <a:ext cx="1171672" cy="817750"/>
            </a:xfrm>
            <a:prstGeom prst="rect">
              <a:avLst/>
            </a:prstGeom>
          </p:spPr>
        </p:pic>
      </p:grpSp>
      <p:sp>
        <p:nvSpPr>
          <p:cNvPr id="19" name="Tekstvak 18">
            <a:extLst>
              <a:ext uri="{FF2B5EF4-FFF2-40B4-BE49-F238E27FC236}">
                <a16:creationId xmlns:a16="http://schemas.microsoft.com/office/drawing/2014/main" id="{522B570B-63A3-AA0F-D51D-9D46D9599C91}"/>
              </a:ext>
            </a:extLst>
          </p:cNvPr>
          <p:cNvSpPr txBox="1"/>
          <p:nvPr/>
        </p:nvSpPr>
        <p:spPr>
          <a:xfrm rot="16200000">
            <a:off x="494099" y="2569757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van de juf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480C412-E2D7-E0CC-0701-29FFBA17B81D}"/>
              </a:ext>
            </a:extLst>
          </p:cNvPr>
          <p:cNvSpPr txBox="1"/>
          <p:nvPr/>
        </p:nvSpPr>
        <p:spPr>
          <a:xfrm rot="16200000">
            <a:off x="2656114" y="2569756"/>
            <a:ext cx="536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7200" dirty="0" err="1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magjes</a:t>
            </a:r>
            <a:endParaRPr lang="nl-BE" sz="7200" dirty="0">
              <a:solidFill>
                <a:srgbClr val="E2A76F"/>
              </a:solidFill>
              <a:latin typeface="Boarding Personal Use" pitchFamily="2" charset="0"/>
              <a:cs typeface="Leelawadee UI Semilight" panose="020B0402040204020203" pitchFamily="34" charset="-34"/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ED04506-0614-5F1C-5063-A3E2761CACB7}"/>
              </a:ext>
            </a:extLst>
          </p:cNvPr>
          <p:cNvSpPr txBox="1"/>
          <p:nvPr/>
        </p:nvSpPr>
        <p:spPr>
          <a:xfrm rot="16200000">
            <a:off x="-1705116" y="2662090"/>
            <a:ext cx="5364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6000" dirty="0">
                <a:solidFill>
                  <a:srgbClr val="E2A76F"/>
                </a:solidFill>
                <a:latin typeface="Boarding Personal Use" pitchFamily="2" charset="0"/>
                <a:cs typeface="Leelawadee UI Semilight" panose="020B0402040204020203" pitchFamily="34" charset="-34"/>
              </a:rPr>
              <a:t>reis rond de wereld</a:t>
            </a:r>
          </a:p>
        </p:txBody>
      </p:sp>
    </p:spTree>
    <p:extLst>
      <p:ext uri="{BB962C8B-B14F-4D97-AF65-F5344CB8AC3E}">
        <p14:creationId xmlns:p14="http://schemas.microsoft.com/office/powerpoint/2010/main" val="50794178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17</Words>
  <Application>Microsoft Office PowerPoint</Application>
  <PresentationFormat>A4 (210 x 297 mm)</PresentationFormat>
  <Paragraphs>9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Boarding Personal Use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Isis Genar</dc:creator>
  <cp:lastModifiedBy>Isis Genar</cp:lastModifiedBy>
  <cp:revision>1</cp:revision>
  <dcterms:created xsi:type="dcterms:W3CDTF">2022-07-29T12:49:23Z</dcterms:created>
  <dcterms:modified xsi:type="dcterms:W3CDTF">2022-07-29T13:13:36Z</dcterms:modified>
</cp:coreProperties>
</file>