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6E25"/>
    <a:srgbClr val="F6D4C1"/>
    <a:srgbClr val="E1B6A9"/>
    <a:srgbClr val="FECAE8"/>
    <a:srgbClr val="D6C59E"/>
    <a:srgbClr val="FDE7CF"/>
    <a:srgbClr val="FFA7C2"/>
    <a:srgbClr val="F6A040"/>
    <a:srgbClr val="BEC6C6"/>
    <a:srgbClr val="DA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8D4CA7-5EE6-434F-B536-D56B0DE922DB}" v="2" dt="2022-07-20T14:14:58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1157" y="-40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is Genar" userId="03fa76b0-30d8-4388-a602-a1e23cd5d82f" providerId="ADAL" clId="{F35BC681-193B-4D55-A23B-3546F9283509}"/>
    <pc:docChg chg="modSld">
      <pc:chgData name="Isis Genar" userId="03fa76b0-30d8-4388-a602-a1e23cd5d82f" providerId="ADAL" clId="{F35BC681-193B-4D55-A23B-3546F9283509}" dt="2022-07-20T14:09:05.559" v="31" actId="14100"/>
      <pc:docMkLst>
        <pc:docMk/>
      </pc:docMkLst>
      <pc:sldChg chg="addSp modSp mod">
        <pc:chgData name="Isis Genar" userId="03fa76b0-30d8-4388-a602-a1e23cd5d82f" providerId="ADAL" clId="{F35BC681-193B-4D55-A23B-3546F9283509}" dt="2022-07-20T14:09:05.559" v="31" actId="14100"/>
        <pc:sldMkLst>
          <pc:docMk/>
          <pc:sldMk cId="6702246" sldId="256"/>
        </pc:sldMkLst>
        <pc:spChg chg="mod">
          <ac:chgData name="Isis Genar" userId="03fa76b0-30d8-4388-a602-a1e23cd5d82f" providerId="ADAL" clId="{F35BC681-193B-4D55-A23B-3546F9283509}" dt="2022-07-20T14:07:41.491" v="23" actId="20577"/>
          <ac:spMkLst>
            <pc:docMk/>
            <pc:sldMk cId="6702246" sldId="256"/>
            <ac:spMk id="13" creationId="{638415D7-83D9-8A47-1884-8FE664721148}"/>
          </ac:spMkLst>
        </pc:spChg>
        <pc:spChg chg="mod">
          <ac:chgData name="Isis Genar" userId="03fa76b0-30d8-4388-a602-a1e23cd5d82f" providerId="ADAL" clId="{F35BC681-193B-4D55-A23B-3546F9283509}" dt="2022-07-20T14:09:05.559" v="31" actId="14100"/>
          <ac:spMkLst>
            <pc:docMk/>
            <pc:sldMk cId="6702246" sldId="256"/>
            <ac:spMk id="14" creationId="{EC4F116B-5CA9-B292-EC91-C49E4DCDCBEC}"/>
          </ac:spMkLst>
        </pc:spChg>
        <pc:spChg chg="mod">
          <ac:chgData name="Isis Genar" userId="03fa76b0-30d8-4388-a602-a1e23cd5d82f" providerId="ADAL" clId="{F35BC681-193B-4D55-A23B-3546F9283509}" dt="2022-07-20T14:07:27.711" v="15" actId="1076"/>
          <ac:spMkLst>
            <pc:docMk/>
            <pc:sldMk cId="6702246" sldId="256"/>
            <ac:spMk id="16" creationId="{00C0B8EB-3B53-5E52-B393-E1B3CBAA437A}"/>
          </ac:spMkLst>
        </pc:spChg>
        <pc:spChg chg="add mod">
          <ac:chgData name="Isis Genar" userId="03fa76b0-30d8-4388-a602-a1e23cd5d82f" providerId="ADAL" clId="{F35BC681-193B-4D55-A23B-3546F9283509}" dt="2022-07-20T14:08:46.054" v="29" actId="208"/>
          <ac:spMkLst>
            <pc:docMk/>
            <pc:sldMk cId="6702246" sldId="256"/>
            <ac:spMk id="17" creationId="{255D4CE5-62C6-FB65-4185-4D5275EF53C3}"/>
          </ac:spMkLst>
        </pc:spChg>
      </pc:sldChg>
    </pc:docChg>
  </pc:docChgLst>
  <pc:docChgLst>
    <pc:chgData name="Isis Genar" userId="03fa76b0-30d8-4388-a602-a1e23cd5d82f" providerId="ADAL" clId="{B58D4CA7-5EE6-434F-B536-D56B0DE922DB}"/>
    <pc:docChg chg="undo custSel modSld">
      <pc:chgData name="Isis Genar" userId="03fa76b0-30d8-4388-a602-a1e23cd5d82f" providerId="ADAL" clId="{B58D4CA7-5EE6-434F-B536-D56B0DE922DB}" dt="2022-07-20T14:15:07.601" v="118" actId="1076"/>
      <pc:docMkLst>
        <pc:docMk/>
      </pc:docMkLst>
      <pc:sldChg chg="addSp delSp modSp mod">
        <pc:chgData name="Isis Genar" userId="03fa76b0-30d8-4388-a602-a1e23cd5d82f" providerId="ADAL" clId="{B58D4CA7-5EE6-434F-B536-D56B0DE922DB}" dt="2022-07-20T14:15:07.601" v="118" actId="1076"/>
        <pc:sldMkLst>
          <pc:docMk/>
          <pc:sldMk cId="6702246" sldId="256"/>
        </pc:sldMkLst>
        <pc:spChg chg="add mod">
          <ac:chgData name="Isis Genar" userId="03fa76b0-30d8-4388-a602-a1e23cd5d82f" providerId="ADAL" clId="{B58D4CA7-5EE6-434F-B536-D56B0DE922DB}" dt="2022-07-20T14:14:04.515" v="101" actId="20577"/>
          <ac:spMkLst>
            <pc:docMk/>
            <pc:sldMk cId="6702246" sldId="256"/>
            <ac:spMk id="2" creationId="{67A11B53-2BC3-795A-E011-E07AEC6EDD2E}"/>
          </ac:spMkLst>
        </pc:spChg>
        <pc:spChg chg="mod">
          <ac:chgData name="Isis Genar" userId="03fa76b0-30d8-4388-a602-a1e23cd5d82f" providerId="ADAL" clId="{B58D4CA7-5EE6-434F-B536-D56B0DE922DB}" dt="2022-07-20T14:12:28.006" v="5" actId="403"/>
          <ac:spMkLst>
            <pc:docMk/>
            <pc:sldMk cId="6702246" sldId="256"/>
            <ac:spMk id="11" creationId="{55603E2B-AA49-6DF9-9A13-8986507CF271}"/>
          </ac:spMkLst>
        </pc:spChg>
        <pc:spChg chg="mod">
          <ac:chgData name="Isis Genar" userId="03fa76b0-30d8-4388-a602-a1e23cd5d82f" providerId="ADAL" clId="{B58D4CA7-5EE6-434F-B536-D56B0DE922DB}" dt="2022-07-20T14:12:46.730" v="27" actId="20577"/>
          <ac:spMkLst>
            <pc:docMk/>
            <pc:sldMk cId="6702246" sldId="256"/>
            <ac:spMk id="12" creationId="{C37F273D-6C1C-82CE-5934-30ACF9D1E9CC}"/>
          </ac:spMkLst>
        </pc:spChg>
        <pc:spChg chg="mod">
          <ac:chgData name="Isis Genar" userId="03fa76b0-30d8-4388-a602-a1e23cd5d82f" providerId="ADAL" clId="{B58D4CA7-5EE6-434F-B536-D56B0DE922DB}" dt="2022-07-20T14:14:18.521" v="111" actId="20577"/>
          <ac:spMkLst>
            <pc:docMk/>
            <pc:sldMk cId="6702246" sldId="256"/>
            <ac:spMk id="13" creationId="{638415D7-83D9-8A47-1884-8FE664721148}"/>
          </ac:spMkLst>
        </pc:spChg>
        <pc:spChg chg="del">
          <ac:chgData name="Isis Genar" userId="03fa76b0-30d8-4388-a602-a1e23cd5d82f" providerId="ADAL" clId="{B58D4CA7-5EE6-434F-B536-D56B0DE922DB}" dt="2022-07-20T14:13:27.092" v="47" actId="478"/>
          <ac:spMkLst>
            <pc:docMk/>
            <pc:sldMk cId="6702246" sldId="256"/>
            <ac:spMk id="14" creationId="{EC4F116B-5CA9-B292-EC91-C49E4DCDCBEC}"/>
          </ac:spMkLst>
        </pc:spChg>
        <pc:spChg chg="mod">
          <ac:chgData name="Isis Genar" userId="03fa76b0-30d8-4388-a602-a1e23cd5d82f" providerId="ADAL" clId="{B58D4CA7-5EE6-434F-B536-D56B0DE922DB}" dt="2022-07-20T14:13:21.085" v="46" actId="2711"/>
          <ac:spMkLst>
            <pc:docMk/>
            <pc:sldMk cId="6702246" sldId="256"/>
            <ac:spMk id="15" creationId="{8073BAC6-BD9C-0CDD-598B-FCD9412F8D5C}"/>
          </ac:spMkLst>
        </pc:spChg>
        <pc:spChg chg="mod">
          <ac:chgData name="Isis Genar" userId="03fa76b0-30d8-4388-a602-a1e23cd5d82f" providerId="ADAL" clId="{B58D4CA7-5EE6-434F-B536-D56B0DE922DB}" dt="2022-07-20T14:13:05.628" v="37" actId="20577"/>
          <ac:spMkLst>
            <pc:docMk/>
            <pc:sldMk cId="6702246" sldId="256"/>
            <ac:spMk id="16" creationId="{00C0B8EB-3B53-5E52-B393-E1B3CBAA437A}"/>
          </ac:spMkLst>
        </pc:spChg>
        <pc:picChg chg="add mod">
          <ac:chgData name="Isis Genar" userId="03fa76b0-30d8-4388-a602-a1e23cd5d82f" providerId="ADAL" clId="{B58D4CA7-5EE6-434F-B536-D56B0DE922DB}" dt="2022-07-20T14:15:07.601" v="118" actId="1076"/>
          <ac:picMkLst>
            <pc:docMk/>
            <pc:sldMk cId="6702246" sldId="256"/>
            <ac:picMk id="4" creationId="{85F95496-F695-9D92-C74B-86AD79F35D3B}"/>
          </ac:picMkLst>
        </pc:picChg>
        <pc:picChg chg="add del">
          <ac:chgData name="Isis Genar" userId="03fa76b0-30d8-4388-a602-a1e23cd5d82f" providerId="ADAL" clId="{B58D4CA7-5EE6-434F-B536-D56B0DE922DB}" dt="2022-07-20T14:14:50.205" v="114" actId="478"/>
          <ac:picMkLst>
            <pc:docMk/>
            <pc:sldMk cId="6702246" sldId="256"/>
            <ac:picMk id="6" creationId="{517B974A-58FD-7E09-9D8A-2F86463BDDD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196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138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084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5601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99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91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266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664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809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259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3783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FA77A-F828-467C-AE4D-83F0F4213595}" type="datetimeFigureOut">
              <a:rPr lang="nl-BE" smtClean="0"/>
              <a:t>20/07/2022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C2DF1-E5B9-4373-8C93-052BF7C12A8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5372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343180CA-0199-045F-082B-A1C747394E9B}"/>
              </a:ext>
            </a:extLst>
          </p:cNvPr>
          <p:cNvSpPr/>
          <p:nvPr/>
        </p:nvSpPr>
        <p:spPr>
          <a:xfrm>
            <a:off x="271647" y="227134"/>
            <a:ext cx="6314706" cy="9451732"/>
          </a:xfrm>
          <a:prstGeom prst="roundRect">
            <a:avLst>
              <a:gd name="adj" fmla="val 4496"/>
            </a:avLst>
          </a:prstGeom>
          <a:solidFill>
            <a:srgbClr val="E2CCBF"/>
          </a:solidFill>
          <a:ln w="12700" cap="rnd">
            <a:solidFill>
              <a:srgbClr val="E2CCB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D567C825-A6D3-CC1C-64ED-112776185607}"/>
              </a:ext>
            </a:extLst>
          </p:cNvPr>
          <p:cNvSpPr/>
          <p:nvPr/>
        </p:nvSpPr>
        <p:spPr>
          <a:xfrm>
            <a:off x="486505" y="434340"/>
            <a:ext cx="5884985" cy="9037320"/>
          </a:xfrm>
          <a:prstGeom prst="roundRect">
            <a:avLst>
              <a:gd name="adj" fmla="val 4496"/>
            </a:avLst>
          </a:prstGeom>
          <a:solidFill>
            <a:schemeClr val="bg1"/>
          </a:solidFill>
          <a:ln w="1270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386B6BA-BBA6-BE33-17CF-511F236BE66A}"/>
              </a:ext>
            </a:extLst>
          </p:cNvPr>
          <p:cNvSpPr txBox="1"/>
          <p:nvPr/>
        </p:nvSpPr>
        <p:spPr>
          <a:xfrm rot="10800000" flipH="1" flipV="1">
            <a:off x="765584" y="831850"/>
            <a:ext cx="5326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5603E2B-AA49-6DF9-9A13-8986507CF271}"/>
              </a:ext>
            </a:extLst>
          </p:cNvPr>
          <p:cNvSpPr txBox="1"/>
          <p:nvPr/>
        </p:nvSpPr>
        <p:spPr>
          <a:xfrm>
            <a:off x="1211577" y="601017"/>
            <a:ext cx="4434840" cy="646331"/>
          </a:xfrm>
          <a:prstGeom prst="rect">
            <a:avLst/>
          </a:prstGeom>
          <a:solidFill>
            <a:srgbClr val="D5B6A3"/>
          </a:solidFill>
          <a:ln>
            <a:solidFill>
              <a:srgbClr val="D5B6A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3600" dirty="0">
                <a:solidFill>
                  <a:schemeClr val="bg1"/>
                </a:solidFill>
                <a:latin typeface="+mj-lt"/>
              </a:rPr>
              <a:t>Ontmoet de leerkracht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37F273D-6C1C-82CE-5934-30ACF9D1E9CC}"/>
              </a:ext>
            </a:extLst>
          </p:cNvPr>
          <p:cNvSpPr txBox="1"/>
          <p:nvPr/>
        </p:nvSpPr>
        <p:spPr>
          <a:xfrm>
            <a:off x="664617" y="1829682"/>
            <a:ext cx="2831056" cy="3077766"/>
          </a:xfrm>
          <a:custGeom>
            <a:avLst/>
            <a:gdLst>
              <a:gd name="connsiteX0" fmla="*/ 0 w 2831056"/>
              <a:gd name="connsiteY0" fmla="*/ 0 h 3077766"/>
              <a:gd name="connsiteX1" fmla="*/ 2831056 w 2831056"/>
              <a:gd name="connsiteY1" fmla="*/ 0 h 3077766"/>
              <a:gd name="connsiteX2" fmla="*/ 2831056 w 2831056"/>
              <a:gd name="connsiteY2" fmla="*/ 3077766 h 3077766"/>
              <a:gd name="connsiteX3" fmla="*/ 0 w 2831056"/>
              <a:gd name="connsiteY3" fmla="*/ 3077766 h 3077766"/>
              <a:gd name="connsiteX4" fmla="*/ 0 w 2831056"/>
              <a:gd name="connsiteY4" fmla="*/ 0 h 3077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1056" h="3077766" fill="none" extrusionOk="0">
                <a:moveTo>
                  <a:pt x="0" y="0"/>
                </a:moveTo>
                <a:cubicBezTo>
                  <a:pt x="909662" y="74685"/>
                  <a:pt x="1801489" y="99142"/>
                  <a:pt x="2831056" y="0"/>
                </a:cubicBezTo>
                <a:cubicBezTo>
                  <a:pt x="2946308" y="705032"/>
                  <a:pt x="2711548" y="2192859"/>
                  <a:pt x="2831056" y="3077766"/>
                </a:cubicBezTo>
                <a:cubicBezTo>
                  <a:pt x="2432188" y="2953412"/>
                  <a:pt x="422184" y="3193679"/>
                  <a:pt x="0" y="3077766"/>
                </a:cubicBezTo>
                <a:cubicBezTo>
                  <a:pt x="-102688" y="2637106"/>
                  <a:pt x="-133473" y="987134"/>
                  <a:pt x="0" y="0"/>
                </a:cubicBezTo>
                <a:close/>
              </a:path>
              <a:path w="2831056" h="3077766" stroke="0" extrusionOk="0">
                <a:moveTo>
                  <a:pt x="0" y="0"/>
                </a:moveTo>
                <a:cubicBezTo>
                  <a:pt x="1306383" y="-83093"/>
                  <a:pt x="2465420" y="28665"/>
                  <a:pt x="2831056" y="0"/>
                </a:cubicBezTo>
                <a:cubicBezTo>
                  <a:pt x="2926037" y="420994"/>
                  <a:pt x="2717617" y="1616212"/>
                  <a:pt x="2831056" y="3077766"/>
                </a:cubicBezTo>
                <a:cubicBezTo>
                  <a:pt x="2022757" y="3026501"/>
                  <a:pt x="1230683" y="3202068"/>
                  <a:pt x="0" y="3077766"/>
                </a:cubicBezTo>
                <a:cubicBezTo>
                  <a:pt x="124932" y="2388216"/>
                  <a:pt x="-27506" y="322291"/>
                  <a:pt x="0" y="0"/>
                </a:cubicBezTo>
                <a:close/>
              </a:path>
            </a:pathLst>
          </a:custGeom>
          <a:solidFill>
            <a:srgbClr val="F6D4C1"/>
          </a:solidFill>
          <a:ln w="3175" cap="rnd">
            <a:solidFill>
              <a:srgbClr val="F6D4C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38417142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nl-BE" dirty="0">
                <a:latin typeface="+mj-lt"/>
              </a:rPr>
              <a:t>Welkom!</a:t>
            </a: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  <a:p>
            <a:pPr algn="ctr"/>
            <a:endParaRPr lang="nl-BE" sz="1100" dirty="0">
              <a:latin typeface="+mj-lt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38415D7-83D9-8A47-1884-8FE664721148}"/>
              </a:ext>
            </a:extLst>
          </p:cNvPr>
          <p:cNvSpPr txBox="1"/>
          <p:nvPr/>
        </p:nvSpPr>
        <p:spPr>
          <a:xfrm>
            <a:off x="3673774" y="4792560"/>
            <a:ext cx="2519598" cy="2462213"/>
          </a:xfrm>
          <a:custGeom>
            <a:avLst/>
            <a:gdLst>
              <a:gd name="connsiteX0" fmla="*/ 0 w 2519598"/>
              <a:gd name="connsiteY0" fmla="*/ 0 h 2462213"/>
              <a:gd name="connsiteX1" fmla="*/ 2519598 w 2519598"/>
              <a:gd name="connsiteY1" fmla="*/ 0 h 2462213"/>
              <a:gd name="connsiteX2" fmla="*/ 2519598 w 2519598"/>
              <a:gd name="connsiteY2" fmla="*/ 2462213 h 2462213"/>
              <a:gd name="connsiteX3" fmla="*/ 0 w 2519598"/>
              <a:gd name="connsiteY3" fmla="*/ 2462213 h 2462213"/>
              <a:gd name="connsiteX4" fmla="*/ 0 w 2519598"/>
              <a:gd name="connsiteY4" fmla="*/ 0 h 24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9598" h="2462213" fill="none" extrusionOk="0">
                <a:moveTo>
                  <a:pt x="0" y="0"/>
                </a:moveTo>
                <a:cubicBezTo>
                  <a:pt x="416575" y="33525"/>
                  <a:pt x="1664357" y="-76847"/>
                  <a:pt x="2519598" y="0"/>
                </a:cubicBezTo>
                <a:cubicBezTo>
                  <a:pt x="2422802" y="418852"/>
                  <a:pt x="2682979" y="1694256"/>
                  <a:pt x="2519598" y="2462213"/>
                </a:cubicBezTo>
                <a:cubicBezTo>
                  <a:pt x="2059592" y="2564319"/>
                  <a:pt x="430522" y="2506309"/>
                  <a:pt x="0" y="2462213"/>
                </a:cubicBezTo>
                <a:cubicBezTo>
                  <a:pt x="138598" y="1793993"/>
                  <a:pt x="20424" y="422337"/>
                  <a:pt x="0" y="0"/>
                </a:cubicBezTo>
                <a:close/>
              </a:path>
              <a:path w="2519598" h="2462213" stroke="0" extrusionOk="0">
                <a:moveTo>
                  <a:pt x="0" y="0"/>
                </a:moveTo>
                <a:cubicBezTo>
                  <a:pt x="598981" y="70823"/>
                  <a:pt x="1556648" y="5470"/>
                  <a:pt x="2519598" y="0"/>
                </a:cubicBezTo>
                <a:cubicBezTo>
                  <a:pt x="2618855" y="585395"/>
                  <a:pt x="2550787" y="1996583"/>
                  <a:pt x="2519598" y="2462213"/>
                </a:cubicBezTo>
                <a:cubicBezTo>
                  <a:pt x="2043038" y="2419539"/>
                  <a:pt x="965392" y="2569896"/>
                  <a:pt x="0" y="2462213"/>
                </a:cubicBezTo>
                <a:cubicBezTo>
                  <a:pt x="149894" y="1589279"/>
                  <a:pt x="88142" y="246321"/>
                  <a:pt x="0" y="0"/>
                </a:cubicBezTo>
                <a:close/>
              </a:path>
            </a:pathLst>
          </a:custGeom>
          <a:solidFill>
            <a:srgbClr val="FDE7CF"/>
          </a:solidFill>
          <a:ln w="38100" cap="rnd">
            <a:solidFill>
              <a:srgbClr val="FDE7CF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2023939923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nl-BE" dirty="0">
                <a:latin typeface="+mj-lt"/>
              </a:rPr>
              <a:t>Mijn favorieten</a:t>
            </a:r>
          </a:p>
          <a:p>
            <a:pPr algn="ctr"/>
            <a:endParaRPr lang="nl-BE" sz="2400" dirty="0">
              <a:latin typeface="Happy Lucky" panose="02000500000000000000" pitchFamily="2" charset="0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073BAC6-BD9C-0CDD-598B-FCD9412F8D5C}"/>
              </a:ext>
            </a:extLst>
          </p:cNvPr>
          <p:cNvSpPr txBox="1"/>
          <p:nvPr/>
        </p:nvSpPr>
        <p:spPr>
          <a:xfrm>
            <a:off x="664612" y="7401252"/>
            <a:ext cx="2831055" cy="1600438"/>
          </a:xfrm>
          <a:custGeom>
            <a:avLst/>
            <a:gdLst>
              <a:gd name="connsiteX0" fmla="*/ 0 w 2831055"/>
              <a:gd name="connsiteY0" fmla="*/ 0 h 1600438"/>
              <a:gd name="connsiteX1" fmla="*/ 2831055 w 2831055"/>
              <a:gd name="connsiteY1" fmla="*/ 0 h 1600438"/>
              <a:gd name="connsiteX2" fmla="*/ 2831055 w 2831055"/>
              <a:gd name="connsiteY2" fmla="*/ 1600438 h 1600438"/>
              <a:gd name="connsiteX3" fmla="*/ 0 w 2831055"/>
              <a:gd name="connsiteY3" fmla="*/ 1600438 h 1600438"/>
              <a:gd name="connsiteX4" fmla="*/ 0 w 2831055"/>
              <a:gd name="connsiteY4" fmla="*/ 0 h 1600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1055" h="1600438" fill="none" extrusionOk="0">
                <a:moveTo>
                  <a:pt x="0" y="0"/>
                </a:moveTo>
                <a:cubicBezTo>
                  <a:pt x="1289570" y="14167"/>
                  <a:pt x="1735698" y="-91658"/>
                  <a:pt x="2831055" y="0"/>
                </a:cubicBezTo>
                <a:cubicBezTo>
                  <a:pt x="2871530" y="680755"/>
                  <a:pt x="2762119" y="1070723"/>
                  <a:pt x="2831055" y="1600438"/>
                </a:cubicBezTo>
                <a:cubicBezTo>
                  <a:pt x="2329322" y="1681686"/>
                  <a:pt x="398888" y="1634749"/>
                  <a:pt x="0" y="1600438"/>
                </a:cubicBezTo>
                <a:cubicBezTo>
                  <a:pt x="67372" y="1091368"/>
                  <a:pt x="-131814" y="640665"/>
                  <a:pt x="0" y="0"/>
                </a:cubicBezTo>
                <a:close/>
              </a:path>
              <a:path w="2831055" h="1600438" stroke="0" extrusionOk="0">
                <a:moveTo>
                  <a:pt x="0" y="0"/>
                </a:moveTo>
                <a:cubicBezTo>
                  <a:pt x="1120446" y="-132377"/>
                  <a:pt x="1712489" y="32114"/>
                  <a:pt x="2831055" y="0"/>
                </a:cubicBezTo>
                <a:cubicBezTo>
                  <a:pt x="2798114" y="347048"/>
                  <a:pt x="2869430" y="1199721"/>
                  <a:pt x="2831055" y="1600438"/>
                </a:cubicBezTo>
                <a:cubicBezTo>
                  <a:pt x="1758953" y="1491361"/>
                  <a:pt x="1043945" y="1659010"/>
                  <a:pt x="0" y="1600438"/>
                </a:cubicBezTo>
                <a:cubicBezTo>
                  <a:pt x="-67668" y="1005175"/>
                  <a:pt x="71975" y="361201"/>
                  <a:pt x="0" y="0"/>
                </a:cubicBezTo>
                <a:close/>
              </a:path>
            </a:pathLst>
          </a:custGeom>
          <a:solidFill>
            <a:srgbClr val="E1B6A9"/>
          </a:solidFill>
          <a:ln w="38100" cap="rnd">
            <a:solidFill>
              <a:srgbClr val="E1B6A9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389865144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nl-BE" dirty="0">
                <a:latin typeface="+mj-lt"/>
              </a:rPr>
              <a:t>Contact</a:t>
            </a:r>
          </a:p>
          <a:p>
            <a:pPr algn="ctr"/>
            <a:endParaRPr lang="nl-BE" sz="1600" dirty="0">
              <a:latin typeface="+mj-lt"/>
            </a:endParaRPr>
          </a:p>
          <a:p>
            <a:pPr algn="ctr"/>
            <a:endParaRPr lang="nl-BE" sz="1600" dirty="0">
              <a:latin typeface="+mj-lt"/>
            </a:endParaRPr>
          </a:p>
          <a:p>
            <a:pPr algn="ctr"/>
            <a:endParaRPr lang="nl-BE" sz="1600" dirty="0">
              <a:latin typeface="+mj-lt"/>
            </a:endParaRPr>
          </a:p>
          <a:p>
            <a:pPr algn="ctr"/>
            <a:endParaRPr lang="nl-BE" sz="1600" dirty="0">
              <a:latin typeface="+mj-lt"/>
            </a:endParaRPr>
          </a:p>
          <a:p>
            <a:pPr algn="ctr"/>
            <a:endParaRPr lang="nl-BE" sz="1600" dirty="0">
              <a:latin typeface="+mj-lt"/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00C0B8EB-3B53-5E52-B393-E1B3CBAA437A}"/>
              </a:ext>
            </a:extLst>
          </p:cNvPr>
          <p:cNvSpPr txBox="1"/>
          <p:nvPr/>
        </p:nvSpPr>
        <p:spPr>
          <a:xfrm>
            <a:off x="664612" y="5492630"/>
            <a:ext cx="2831056" cy="1323439"/>
          </a:xfrm>
          <a:custGeom>
            <a:avLst/>
            <a:gdLst>
              <a:gd name="connsiteX0" fmla="*/ 0 w 2831056"/>
              <a:gd name="connsiteY0" fmla="*/ 0 h 1323439"/>
              <a:gd name="connsiteX1" fmla="*/ 2831056 w 2831056"/>
              <a:gd name="connsiteY1" fmla="*/ 0 h 1323439"/>
              <a:gd name="connsiteX2" fmla="*/ 2831056 w 2831056"/>
              <a:gd name="connsiteY2" fmla="*/ 1323439 h 1323439"/>
              <a:gd name="connsiteX3" fmla="*/ 0 w 2831056"/>
              <a:gd name="connsiteY3" fmla="*/ 1323439 h 1323439"/>
              <a:gd name="connsiteX4" fmla="*/ 0 w 2831056"/>
              <a:gd name="connsiteY4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1056" h="1323439" fill="none" extrusionOk="0">
                <a:moveTo>
                  <a:pt x="0" y="0"/>
                </a:moveTo>
                <a:cubicBezTo>
                  <a:pt x="1247391" y="82577"/>
                  <a:pt x="1466815" y="-74017"/>
                  <a:pt x="2831056" y="0"/>
                </a:cubicBezTo>
                <a:cubicBezTo>
                  <a:pt x="2723982" y="220319"/>
                  <a:pt x="2733381" y="680143"/>
                  <a:pt x="2831056" y="1323439"/>
                </a:cubicBezTo>
                <a:cubicBezTo>
                  <a:pt x="2457636" y="1465023"/>
                  <a:pt x="978135" y="1339044"/>
                  <a:pt x="0" y="1323439"/>
                </a:cubicBezTo>
                <a:cubicBezTo>
                  <a:pt x="-28880" y="710559"/>
                  <a:pt x="7813" y="211642"/>
                  <a:pt x="0" y="0"/>
                </a:cubicBezTo>
                <a:close/>
              </a:path>
              <a:path w="2831056" h="1323439" stroke="0" extrusionOk="0">
                <a:moveTo>
                  <a:pt x="0" y="0"/>
                </a:moveTo>
                <a:cubicBezTo>
                  <a:pt x="437416" y="-16252"/>
                  <a:pt x="1579386" y="-98132"/>
                  <a:pt x="2831056" y="0"/>
                </a:cubicBezTo>
                <a:cubicBezTo>
                  <a:pt x="2862067" y="481727"/>
                  <a:pt x="2725975" y="904194"/>
                  <a:pt x="2831056" y="1323439"/>
                </a:cubicBezTo>
                <a:cubicBezTo>
                  <a:pt x="1726950" y="1411999"/>
                  <a:pt x="468956" y="1371897"/>
                  <a:pt x="0" y="1323439"/>
                </a:cubicBezTo>
                <a:cubicBezTo>
                  <a:pt x="90783" y="1035942"/>
                  <a:pt x="117901" y="540920"/>
                  <a:pt x="0" y="0"/>
                </a:cubicBezTo>
                <a:close/>
              </a:path>
            </a:pathLst>
          </a:custGeom>
          <a:solidFill>
            <a:srgbClr val="D6C59E"/>
          </a:solidFill>
          <a:ln w="38100" cap="rnd">
            <a:solidFill>
              <a:srgbClr val="D6C59E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716830667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nl-BE" dirty="0">
                <a:latin typeface="+mj-lt"/>
              </a:rPr>
              <a:t>Over mezelf</a:t>
            </a:r>
          </a:p>
          <a:p>
            <a:endParaRPr lang="nl-BE" sz="1400" dirty="0"/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  <a:p>
            <a:endParaRPr lang="nl-BE" sz="1600" dirty="0">
              <a:latin typeface="+mj-lt"/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255D4CE5-62C6-FB65-4185-4D5275EF53C3}"/>
              </a:ext>
            </a:extLst>
          </p:cNvPr>
          <p:cNvSpPr/>
          <p:nvPr/>
        </p:nvSpPr>
        <p:spPr>
          <a:xfrm>
            <a:off x="3673774" y="1795587"/>
            <a:ext cx="2602992" cy="2606736"/>
          </a:xfrm>
          <a:prstGeom prst="ellipse">
            <a:avLst/>
          </a:prstGeom>
          <a:noFill/>
          <a:ln>
            <a:solidFill>
              <a:srgbClr val="A86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7A11B53-2BC3-795A-E011-E07AEC6EDD2E}"/>
              </a:ext>
            </a:extLst>
          </p:cNvPr>
          <p:cNvSpPr txBox="1"/>
          <p:nvPr/>
        </p:nvSpPr>
        <p:spPr>
          <a:xfrm>
            <a:off x="3972407" y="2881454"/>
            <a:ext cx="1993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200" dirty="0"/>
              <a:t>Plaats hier je foto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5F95496-F695-9D92-C74B-86AD79F35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769" y="7695257"/>
            <a:ext cx="1935644" cy="123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2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20067</TotalTime>
  <Words>14</Words>
  <Application>Microsoft Office PowerPoint</Application>
  <PresentationFormat>A4 (210 x 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Happy Lucky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Isis Genar</dc:creator>
  <cp:lastModifiedBy>Isis Genar</cp:lastModifiedBy>
  <cp:revision>1</cp:revision>
  <dcterms:created xsi:type="dcterms:W3CDTF">2022-07-06T15:44:43Z</dcterms:created>
  <dcterms:modified xsi:type="dcterms:W3CDTF">2022-07-20T14:15:07Z</dcterms:modified>
</cp:coreProperties>
</file>